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320" r:id="rId2"/>
    <p:sldId id="341" r:id="rId3"/>
    <p:sldId id="453" r:id="rId4"/>
    <p:sldId id="455" r:id="rId5"/>
    <p:sldId id="454" r:id="rId6"/>
    <p:sldId id="461" r:id="rId7"/>
    <p:sldId id="460" r:id="rId8"/>
    <p:sldId id="457" r:id="rId9"/>
    <p:sldId id="343" r:id="rId10"/>
    <p:sldId id="456" r:id="rId11"/>
    <p:sldId id="478" r:id="rId12"/>
    <p:sldId id="488" r:id="rId13"/>
    <p:sldId id="489" r:id="rId14"/>
    <p:sldId id="490" r:id="rId15"/>
    <p:sldId id="491" r:id="rId16"/>
    <p:sldId id="492" r:id="rId17"/>
    <p:sldId id="464" r:id="rId18"/>
    <p:sldId id="344" r:id="rId19"/>
    <p:sldId id="452" r:id="rId20"/>
    <p:sldId id="459" r:id="rId21"/>
    <p:sldId id="458" r:id="rId22"/>
    <p:sldId id="486" r:id="rId23"/>
    <p:sldId id="487" r:id="rId24"/>
    <p:sldId id="349" r:id="rId25"/>
    <p:sldId id="338" r:id="rId26"/>
  </p:sldIdLst>
  <p:sldSz cx="9144000" cy="6858000" type="screen4x3"/>
  <p:notesSz cx="7053263" cy="93091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204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559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995738" y="0"/>
            <a:ext cx="3055937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E971D-92FE-4748-A411-A3205AAAD8A7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559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995738" y="8842375"/>
            <a:ext cx="3055937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121C4-76C4-4EEF-BF2A-AAB8A685EDBD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70256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09T01:53:06.48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66 397 15,'0'0'72,"0"0"-49,0 0 6,0 0 5,0 0-10,38-38-24,-34 32-43,3-2 23,0 2-87</inkml:trace>
  <inkml:trace contextRef="#ctx0" brushRef="#br0" timeOffset="247">66 397 121,'16'-106'84,"-21"106"-32,1 0-10,1 0-3,-1 0 43,0 4-27,-1 4-36,1 0 34,0 2-33,1 2 13,3 2-32,0 2 31,0 4-7,0-2 9,0 0-21,0-2-12,9-2-1,2-4 7,0-2-14,5-2 15,2-4-16,2-2 18,4 0-10,3-6 0,-2-14 1,2-2-1,-6 0 1,0-2-7,-8 2 9,-2 0-15,-4 6 24,-7 0-8,0 4-4,0 2 22,-14 0 17,-8 2 0,-9 2 23,-4 2-48,-4 4 17,-1 0-30,5 0-2,4 0-2,6 0 1,4 6-14,11 4-17,8 12-53,2-2-78,0 0-46</inkml:trace>
  <inkml:trace contextRef="#ctx0" brushRef="#br0" timeOffset="802">265 467 120,'0'0'118,"0"0"-46,0 0 18,0 0-28,0 0-3,0 0-39,0 0 54,-60-6-60,44 6 32,3 6-27,-1 6-4,1 5-13,1 1-2,1 4 0,7 1 9,0 1-18,4-2 11,0 3-9,0-5 14,8 0-19,8-4 11,-1-4 1,6-6-3,-2-4 3,2-2-1,1 0-7,-2-10 1,-2-10-64,-3-4 45,-3-2 3,-6-2 13,-6 2 9,0 0 1,-2 3 1,-21 4 0,-6 2 16,-6 3-9,-3 6 23,3 7-21,4 1-9,4 0-1,9 9-55,7 7-73,6-1-270</inkml:trace>
  <inkml:trace contextRef="#ctx0" brushRef="#br0" timeOffset="1448">519 247 101,'0'0'212,"0"0"-95,0 0-12,0 0-38,0 0 19,0 0-26,0 0-33,-90 18-20,74-2 0,3 6-8,3 8 8,2 4-14,6 6 14,2 6-11,0 2 4,10 1 0,7-1 6,5-6 1,3-10-14,-1-6 19,1-12-24,1-6 25,-1-8-17,2 0 12,-4-8-16,-4-14-8,-3-6 14,-7-8-6,-5-3 5,-4-1-6,-2 0 16,-23 4-18,-4 4 22,-2 6-3,0 6 5,0 8 34,6 4-18,3 4-14,6 2-7,8 2-8,5 0-27,3 4-122,0 6-128</inkml:trace>
  <inkml:trace contextRef="#ctx0" brushRef="#br0" timeOffset="2048">1113 50 116,'0'0'147,"0"0"-94,0 0 12,0 0-51,0 0 4,0 0-18,0 0 0,-42 26 22,36-13 4,1 2 30,-2 7-5,-2 9 18,-2 6-39,-2 10 12,0 9-30,-3 4 6,-5 2-6,2 1-11,-4-5-1,3-11 11,3-4-26,3-13 17,3-10-4,2-8-60,3-8-49,-2-4-102</inkml:trace>
  <inkml:trace contextRef="#ctx0" brushRef="#br0" timeOffset="2387">743 423 192,'0'0'219,"0"0"-154,0 0-52,0 0-4,0 0 40,0 0-12,0 0-8,96 23-17,-63-4 18,1 5-11,-1 1-2,1 1-16,-2-2-1,-1-5 0,-5 0-48,3-5-15,-7-7-43,-8-4-51</inkml:trace>
  <inkml:trace contextRef="#ctx0" brushRef="#br0" timeOffset="2673">1323 40 87,'0'0'264,"0"0"-111,0 0-77,0 0 31,0 0-41,0 0-27,0 0 6,-100 4-45,79 20 0,1 11-17,3 1 11,5 1 0,8 2-4,4-3 6,0-4 3,0-2 0,14-6-14,3-8 15,1-4-16,-1-8 7,4-4 18,-1 0-22,2-2 12,-2-12-18,-2-8 0,-2-4 10,-5-4 1,-4-2-15,-7-2 14,0 0-26,-2 3 18,-19 5-13,-6 8 30,-2 8-1,0 10 1,-2 0 12,4 13-12,4 24-17,4-2-70,11-3-136</inkml:trace>
  <inkml:trace contextRef="#ctx0" brushRef="#br0" timeOffset="3206">1348 299 175,'0'0'148,"0"0"-57,0 0-58,0 0-7,0 0-8,0 0-11,0 0-4,-65 96 7,60-70-10,5 0 1,0 0 1,0-2 12,0-2-14,7-1 1,6-6 9,1-2-10,-1-4 1,5-4-7,0-5 15,2 0-21,-1-10-1,2-12 12,-5-5-16,-3-5 17,-7 0 0,-4 0 1,-2 4 15,0 2-5,-13 4 21,-7 6-19,-5 4 1,4 8-13,3 4-2,2 0-31,7 0-47,2 8-81</inkml:trace>
  <inkml:trace contextRef="#ctx0" brushRef="#br0" timeOffset="3627">1570 0 178,'0'0'196,"0"0"-92,0 0-65,0 0 23,0 0-35,0 0 7,0 0-33,-89 86 7,80-56-7,3 8-1,3 5 2,3 5-2,0 6 6,3 2-4,12-4-4,5-8 1,2-12-5,0-11 3,3-10 3,0-11 0,-4 0-2,0-1 2,-5-17 0,-5-5 3,-7-3-2,-4 2 6,0 4 1,-9 6-3,-22 14-5,4 12-21,0 12-139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01.35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0 683 20,'0'0'90,"0"0"-53,0 0-31,0 0 1,0 0 6,0 0 2,0 0 15,0 0 0,0 0 29,0 0-12,0 0 33,0 0-28,0 0 9,0 0-22,0 0-7,0 0 5,0 0-11,0 0 20,0 0-28,0 0 15,0 0-26,0 0 16,0 0-22,0 0-1,0 0 0,0 0 1,0 0-2,0 0 4,0 0-10,0 0 14,0 3-14,2 8 14,2 4-7,0 3 2,3 4 24,-2 4 4,0 6-15,1 6 19,-2 8-32,1 6 26,1 6-27,-1 3 11,0-1-11,-1-6-1,0-4 0,-1-6 1,-3-8-2,0-3 11,0-5-23,0-5 26,0-5-20,0-1 14,0-3-8,0-2 1,0-2 0,0 2 0,0-2 1,0 0-8,-3 0 15,3-2-21,-2-2 3,2-2 9,-2 2-11,2-2 11,0-2 1,0 0-6,0 0 3,0 0 3,0 0-10,0-2 17,0 2-17,0 0 14,0 0-11,0-2 6,0 2 0,0-2 1,0 0-13,0 2 13,0 2-14,0 2 4,0 2 17,0 2-17,0 2 17,0-2-8,0 0 1,0-2-1,0-2 1,0-2 0,0-2-7,0 0 18,0 0-21,0 0 20,0 0-12,0 2 2,0 2 0,0 2-1,0 0 2,0 2-7,0 0 16,0-2-20,0-2 20,0 0-18,0-1 9,0-1-1,0-3 0,0 1 1,0-2-2,0 0 8,0 0-15,0 0 21,0 0-18,0 0 13,0 0-13,0 0 6,0 0-1,0 0 0,0 0 1,0 0-2,0 0-2,0 0-7,0 2 5,2 2 4,0 1-37,3-4-18,1-1-71,2 0-40,-2-12-135</inkml:trace>
  <inkml:trace contextRef="#ctx0" brushRef="#br0" timeOffset="13665">2618 585 35,'0'0'108,"0"0"-43,0 0 24,0 0-35,0 0-12,0 0-25,0 0 7,-9-10-6,4 10-4,3-1 12,-1 1-9,1-3 12,2 3-17,-2 0 17,2 0-29,-2 0 15,2 0-14,0 0 10,0 0-10,0 0 0,0 0-1,0 0-2,0 6-4,0 14 12,0 11-13,-2 5 14,0 8-14,-3 4 7,-1 2 0,-4 2 0,2 2-1,-1 2-7,-1 1-5,2-1 0,-1-2-45,1-2 16,0-6-24,4-8 11,-1-3 22,3-10 11,0-7 21,0-2-15,0-6 15,0-2-16,-1-2-2,3 1-33,0-3 2,0 2-11,0-2-9</inkml:trace>
  <inkml:trace contextRef="#ctx0" brushRef="#br0" timeOffset="14175">2486 1458 41,'0'0'49,"0"0"-16,0 0-1,0 0 28,0 0-4,0 0 12,0 0-19,-3 48 15,1-46-28,2 0-3,0 0-10,-2 0-7,2 0-2,-2 4-14,0 0 14,-3 4-12,3 4-1,-2 2 9,2 0-11,0 4 1,-1-2 0,1 0 0,2 0 1,-3-4-2,3 0 7,0 0-12,0-1 16,0-2-19,0 4 18,0-4-9,0 3 0,0-3 0,0 0-9,0 0 19,0-4-18,0 2 19,0-3-22,0 1 21,0 0-17,0-3 7,0-1 0,0 0-15,0-1-21,0-2 16,-4 0-55,-5-8-247</inkml:trace>
  <inkml:trace contextRef="#ctx0" brushRef="#br0" timeOffset="15483">1230 650 13,'0'0'39,"0"0"-3,0 0 38,0 0-18,0 0 23,0 0-24,0 0-4,-7-11-14,4 10 1,3 1-4,0 0-16,-2 0 18,2 0-15,0 0 27,0 0-34,0 0 8,0 0-22,0 0 0,-2 5-6,2 9 6,-2 7-1,2 3 10,0 0-18,0 4 19,0 0-15,0 2 12,0 6-8,0 0 1,0 7 0,2-2 0,2 5 2,-1 3-5,-3 3 12,0 0-18,0 4 18,0 2-17,0 3 9,0-3-2,-3-2-5,-3-4-25,-1-6 17,1-4-15,-1-4 28,0-2-18,0-2 12,1-3-22,-1-3 16,3-2-16,-1-4 3,3-2 14,-1-2-19,1-2 9,0-2 2,0 2 18,0-2-8,0 0 9,-1 0 2,1-2-2,2 0 1,-2-4 0,2 0-1,0-2 2,0 0-11,0-2 20,0 0-20,0-2 8,0 0 1,0 0-6,0-2-6,0 0-22,0 0-50,0 0 20,0-8-85</inkml:trace>
  <inkml:trace contextRef="#ctx0" brushRef="#br0" timeOffset="17165">3850 556 77,'0'0'40,"0"0"-17,0 0 46,0 0-8,0 0 2,0 0-1,0 0 6,0 0-13,0 0-23,0 0 11,0 0-33,0 0 11,0 0-20,0 0 7,0 0-6,0 0 11,0 0 2,0 0-14,0 0 6,0 3 2,0 9 1,0 5-3,0 2 18,0 3-18,0 6 20,0 3-20,-5 3 8,1 2-11,-3 2 5,2 0-12,1 2 13,0 0-17,-1 2 18,3 2-18,0 1 8,-3-1-1,3 0 0,-3 0 1,1 0-2,0-4 3,2-4-8,-1-2 3,3-4-4,0-2-2,0-3 8,0-1 1,0 0 0,0-3-1,0 2 2,0-3-9,0 0 7,0-4 1,0-2-10,0-2 2,0 0 9,0-4-2,0 0 1,0 0 0,0-2-1,0 2 3,0 0-11,0 0 18,0 0-17,0 0 17,0-2-18,0 2 9,0-2 0,0 0 0,0 0 1,0 0-9,0-1 18,0 0-20,0 1 18,3 2-16,-1-1 9,0-1-1,-2-1 0,0 2 0,2-4-1,-2 1 7,0 0-13,0-1 11,0-3-11,0 1-49,0-1-9,0 0-19,0 0-16,0 0-138</inkml:trace>
  <inkml:trace contextRef="#ctx0" brushRef="#br0" timeOffset="18943">557 665 16,'0'0'71,"0"0"-38,0 0-10,0 0 2,0 0-14,0 0 32,0 0-7,0 0 13,0 0-24,0 0 8,0 0-10,0 0 5,0 0-2,0 0-15,0 0-11,0 0 2,0 0-3,-3 10 2,1 5 2,0 1-3,0 2 0,2 0 1,-2 4-1,2-2 0,0 2 6,0 2-11,0 2 11,0 0-10,0 2 5,0 2-1,0 1 0,0 2 0,0 3-1,0 3 2,0-3-2,0-4 7,0-2-14,0-4 7,-3-2-8,1-2 10,-1 0-1,1-2 0,0-2-5,0 0 5,2 0-12,0 2 11,0 0-3,0 2-2,0 0 6,0 3 0,0-1 0,0 2 0,0-2 0,0 2 1,0 2-4,0 0 9,0 0-12,-2-2-1,0-2 7,2-2-19,-3-4 17,3 0-8,0-1 0,0-4 3,0 4-12,0-3 19,0 1 0,0 3-7,0-1 8,0-1-2,0-2 2,0-4-2,0 0 1,0-4 0,3 0-6,-1-4 6,-2 0-1,2 0 2,0-2-2,0 2-5,0 0 6,1 0 0,-1 0 1,1 2-2,-1-2 7,2 2-13,1-2 8,1-2-2,-2 0-54,1 0-45</inkml:trace>
  <inkml:trace contextRef="#ctx0" brushRef="#br0" timeOffset="20243">1922 617 36,'0'0'172,"0"0"-71,0 0-55,0 0 36,0 0-34,0 0-12,0 0-26,0-2 16,0 2 3,0 0 3,0 0-17,0 0-13,0 0-4,0 13 5,0 2-7,0 7 15,0 5-12,2 1 2,-2 0-1,0 4 0,0 2 1,0 2-2,0 4 3,0 4-4,0 4 4,0 2-5,0 1 3,0-1 0,0-6-9,0-2 8,0-6-1,5-2-9,0-3 11,1-2 0,1 0-9,-1 0 17,-1 0-10,0-1 4,-1 0-3,-4 0 1,0-2 0,0 0-1,0 0 2,0-2-7,0-2 12,0-2-13,0 0 11,0-2-14,0-2 11,0 1-1,-2-3 0,0 0 1,0-1-7,-4 0 17,4 1-24,0 0 22,0 0-16,2-2 8,0 0-1,0 0 0,0-2 0,0-4-1,0 0 2,0-2-11,0-2 21,0 0-21,0 0 23,0 0-23,0-2 12,0 0-2,0 0 1,0 0-1,2 2 0,-2-2-13,0 0-15,0 0-56,0 0-27,0 0-87</inkml:trace>
  <inkml:trace contextRef="#ctx0" brushRef="#br0" timeOffset="21713">3233 556 29,'0'0'110,"0"0"-70,0 0 29,0 0-4,0 0-16,0 0-24,0 0-17,-5 1 13,5 3-20,-2 5 23,0 0-12,-1 5 10,3 3-21,0 2 8,0 6-9,0 4 13,0 6 17,-2 3-15,-3 2 12,1 6-25,0 0 10,-1-2 2,1-2-24,0-6 20,4-1-10,0-1 0,0-2 0,0 2-1,0 0 2,0-2-8,-3 4 17,1 0-20,-5 2 19,3 2-10,-3-1 1,-1 1-1,0-2-2,0-2-27,1-2 20,3-6-19,-2-2 13,4-4-7,2-4 22,0-2-5,0-2 6,0-2 0,0 0 0,0-4 0,0 1 0,0-4-1,0 1 8,0-4-17,0 0 18,0-2-15,0 0 7,0 0-6,0 0-47,0 0-111</inkml:trace>
  <inkml:trace contextRef="#ctx0" brushRef="#br0" timeOffset="23102">4550 459 172,'0'0'146,"0"0"-97,0 0-13,0 0 17,0 0-21,0 0-31,0 0-2,0 0 11,0 0 3,0 0-3,0 0 10,0 2-10,0 4 2,0 0 2,2 4-7,-2 0 14,0 2-20,0 2 23,0 4-16,0 2 14,0 2-22,0 5 8,0 2-7,0 4-1,-2-4 12,-4 4-11,2-3 7,0 0-7,2-2-1,-1 0 2,1 2-3,0-2 2,0 2-1,0 0 7,0 2-6,-1 3 6,0-1-6,1 2 5,-2 0 4,2-2-17,0 0 14,-1-4-7,3-4 0,0-4 0,0-3-1,0-1 2,0-3-11,0 3 20,0 0-20,0 0 17,0 3-14,0-2 5,0 3-15,0 3 4,0-3-13,-2 2 20,0-2-33,0-2 13,2-4-18,0-2 31,0-2-5,0 0 18,0-2-1,0 0-8,0 0 8,0-2 2,0 0-6,0 2 11,0-2-7,0 2 2,2-2-2,0 0 1,-2-2 0,0-2 1,2 0 0,-2-2-2,0-2 7,0 2-13,0-2 14,0 0-14,0 0 7,0 0-1,0 0-18,3 0 6,-3 5 13,0-1 0,2 1-7,-2 0 11,2-1-10,-2 0 12,2-3-10,-2 3 4,0-2 0,2 1 1,-2-3-1,0 1 13,0-1-11,0 3 27,0-2-19,0-1 16,0 3-16,0-2 4,0-1-14,0 3 0,0-3 0,0 0-18,0 0-47,0 0-192</inkml:trace>
  <inkml:trace contextRef="#ctx0" brushRef="#br0" timeOffset="27953">4864 1983 9,'0'0'111,"0"0"-58,0 0-31,0 0-6,0 0 30,0 0-23,0 0 0,-5-4-21,5 2 31,-2 2-10,2 0-7,0 0-16,-3 0-1,3 0-12,0 0-26,0 0-8,0 0-21,0 0 35,0 0 7,0 0 26,0 0-5,0 0 5,0 0 0,0 0 1,0 0-2,0 0 9,0-2-14,0 2 12,0 0-6,0-2 0,0 2 52,0-2 2,0 2-6,0-2 0,0 0-11,0 0 14,0 0-36,0 2 3,0-2-11,0 0-2,0 0-4,0 0-2,0-2 1,0 0-1,0-2 1,0-2-12,0 0 5,0 2 2,3-2 4,-1 2-7,0 0 7,1-2 1,-1 2 0,0 0-1,-2-2 2,2 2 6,-2-1-7,2 2 26,-2-1-14,0 2 17,2-2-22,-2 2 10,0 2-4,0 0-7,0-1 6,0 3-10,0 0 14,0 0-15,0 0 18,0 0-17,0 0-4,0 3-7,0 8 9,0 7 0,5 5 0,-3 1-1,0 0 11,0 2-14,1 2 14,0-2-8,1 0-1,-2 0-1,0-2 1,0 1 0,3-2 4,-3 0-3,-2-4-4,2-1 8,-2 1-7,0-5 8,0 0-4,0-4-3,0 0 1,0 0 0,0 0-1,0-2 0,0-2 2,0-2-11,0 0 2,0-2 6,0 2-15,0-2 14,0 0-14,0-2 0,0 2 15,0-2-17,0 2 17,0-2-28,0 0 28,0 0-1,0-4 2,0-10 0,4-8 1,6-2 4,1-4-4,-3 0-2,4 4 8,-1 2-8,0 4 2,-2 3-2,2 5 1,-2 6 0,0 0-1,0 4 0,-1 0 1,2 0 0,-3 0-6,1 0 15,-1 0-5,-3 7 3,1-2 6,0 1-13,-3 1 7,0 2 0,0 1-5,0 3 21,-2 1-23,0 2 10,0-1 1,0 2-3,0-3-8,-6 0 12,-4-2-12,1 0 9,-1-2-5,-4-2-2,1 0-1,0-2 6,-3-2-1,1-2-4,-1-2 3,1 0-4,-2 0-2,7 0-5,0-8-49,1-8-49,3 2-82,4 0-124</inkml:trace>
  <inkml:trace contextRef="#ctx0" brushRef="#br0" timeOffset="29613">5236 2170 100,'0'0'139,"0"0"-70,0 0 10,0 0-2,0 0-9,0 0 1,0 0-33,0-6 14,0 6-21,0 0 20,0 0-30,0 0 4,-3 0-22,-3 6-1,-1 10 0,0 2 0,1 2-10,3 2 16,1-6-16,2 0 14,0-4-10,0 0 4,0-4 1,7-2-8,1-2-10,-1-4 18,2 0-31,0 0 25,0 0-24,0-4 21,-2-8-14,-3-2 24,-2-2-1,-2 0 1,0-2-1,0 2 0,-20 0-8,0 1-95,0 8-93</inkml:trace>
  <inkml:trace contextRef="#ctx0" brushRef="#br0" timeOffset="48698">443 990 67,'0'-5'79,"0"5"-34,0 0 30,0 0-6,0 0-1,0 0-15,0 0 9,0 0-13,0 0-14,0 0 4,0 0-26,0 5 3,-5 9-15,-3 7 12,-2 1-13,4 6 18,-3 4 0,0 4 5,2 6-10,-2 4-13,3 0 1,2-2 11,1-5-24,3-7 21,0-10-16,0-7 8,0-2-2,0-5-7,0 2-36,0-5-50,0-2-92</inkml:trace>
  <inkml:trace contextRef="#ctx0" brushRef="#br0" timeOffset="49515">947 974 78,'0'0'267,"0"0"-146,0 0-59,0 0 0,0 0 25,0 0-68,0 0 5,0 43-14,-2-10 19,-8 7-16,1 9-3,1 1-1,0-2-8,2-2-2,4-4-6,2-6-6,0-1-70,0-9-21,0-10-116</inkml:trace>
  <inkml:trace contextRef="#ctx0" brushRef="#br0" timeOffset="50289">1535 989 142,'0'0'176,"0"0"-91,0 0-29,0 0 45,0 0-23,0 0-3,0 0-32,0 0 9,0 0 3,0 0-16,0 0-4,0 10-34,0 12 23,0 10-18,0 5 18,0 10-22,-4 1 4,-2 2-6,2 0-1,0-2 0,2-6-45,-1 7-6,3-15-76,0-9-87</inkml:trace>
  <inkml:trace contextRef="#ctx0" brushRef="#br0" timeOffset="51582">2294 1000 168,'0'0'223,"0"0"-138,0 0-11,0 0-14,0 0 7,0 0-47,0 0-3,0 0-16,0 0 0,0 0 10,0 21-11,0 7 40,0 8-28,-2 10 8,-5 2-13,1 4-14,2-2 4,2-4-60,-4 1-37,6-14-67</inkml:trace>
  <inkml:trace contextRef="#ctx0" brushRef="#br0" timeOffset="52842">2965 1007 176,'0'0'156,"0"0"-55,0 0-17,0 0 12,0 0-29,0 0-10,0 0-38,-58-4 10,43 4-13,-3 7 0,0 12-16,-2 5 0,2 8-1,-2 6 2,4 6-8,3 0 16,7 0-18,3-4 6,3-6 2,0-7 1,11-5 0,7-7 0,6-4 0,1-5-7,2-5 13,0-1-18,0 0 24,-4-7-12,0-12 1,-7-1 9,-3-6-10,-7-2 9,-3-4 16,-3-4-15,0-2 10,-9 0-19,-11 0-1,0 4 1,-2 4-2,-5 0-57,7 9-53,2 10-121</inkml:trace>
  <inkml:trace contextRef="#ctx0" brushRef="#br0" timeOffset="54112">3449 981 85,'0'0'181,"0"0"-86,0 0 4,0 0 2,0 0-18,0 0-13,0 0-16,0-7 12,0 7-33,0 0 5,0 0-37,0 0-1,0 4 0,0 14-5,0 8 5,-2 13 0,-8 3 10,4 4-9,-1 0-2,3-6 11,4-4-20,-2-4 9,2-6 0,0-3-14,0-1-71,0-7-27,0-7-106</inkml:trace>
  <inkml:trace contextRef="#ctx0" brushRef="#br0" timeOffset="55598">4941 880 26,'0'0'294,"0"0"-161,0 0-25,0 0 9,0 0 19,0 0-67,0 0-5,0-2-25,0 2-7,0 0-6,0 0-26,0 0 0,0 0-1,0 10-1,0 12 4,0 4 19,0 10-20,-4 2 8,-1 6-8,-1-1 1,2-1-4,-2-4-5,2-4-6,2-2-35,0-4-10,-5 0-88,1-6-63,-4-8-333</inkml:trace>
  <inkml:trace contextRef="#ctx0" brushRef="#br0" timeOffset="56348">4164 968 78,'0'0'136,"0"0"-76,0 0 4,0 0-14,0 0 18,0 0-15,0 0-18,-38-1-22,22 6-4,-1 8-9,-4 2 0,1 6 0,3 3 7,-4 0-16,6 0 21,-1 0-9,7-2-3,1-2 0,6-2-1,2 0-9,0-4 10,0 2 0,10-4-1,6 0 9,2-2-16,4-2 16,2 0-7,1-4 0,0 0-1,-1-2 1,1 0-1,-3-2 2,0 0 6,-2 0-2,-2-12-5,-2 0 24,-5-2-17,0-2 24,-2-2-26,-3-2 1,-1 0 3,-3 0-10,-2-2 7,0 0 0,0 0 2,0 2-8,0 1 10,0 1-11,-7 3 20,1-2-11,0 2-9,-2-2 0,-1 1 10,3 2-17,-5-2 13,2 4-12,-4 0 0,-1 4-4,-1 4-59,-4 4-9,-8 0-20,6 0-109,1 8-75</inkml:trace>
  <inkml:trace contextRef="#ctx0" brushRef="#br0" timeOffset="57302">4278 888 74,'0'0'167,"0"0"-76,0 0-61,0 0 8,0 0-8,0 0-13,-61 104 12,39-65-28,-3 1 25,0 4-26,2 0 2,-2-2-1,0 0-2,-2 4-46,8-11-75,1-10-79</inkml:trace>
  <inkml:trace contextRef="#ctx0" brushRef="#br0" timeOffset="58269">3083 1081 159,'0'0'124,"0"0"-23,0 0-12,0 0 8,0 0-38,0 0-8,0 0-4,0-6-8,0 6-13,-6 0-24,-6 6-4,-5 10 4,-6 8-8,-2 8 6,-4 4-10,-4 6-13,0 0-15,-11 16-24,5-11-71,11-7-38</inkml:trace>
  <inkml:trace contextRef="#ctx0" brushRef="#br0" timeOffset="309759">4828 0 55,'0'0'66,"0"0"-35,0 0 5,0 0 21,0 0-13,0 0 8,0-2-18,0 2 28,0 0-16,0 0 15,0 0-21,0 0 1,0 0-5,0 0-17,0 0 2,0 0-21,0 0 3,0 0-1,0 0-4,0 0-8,0 0 10,0 0-14,0 10 9,2 2 4,0 6 2,1 0 0,-1 2 9,0 0-20,0 2 4,-2 6-44,0-6-79,0-6-154</inkml:trace>
  <inkml:trace contextRef="#ctx0" brushRef="#br0" timeOffset="312649">4149 144 45,'0'0'27,"0"0"-8,0 0 39,0 0-11,0 0 0,0 0-32,0 0 14,0 0-20,0 0 24,0 0-10,0 0 2,0 0 14,0 0-13,0 0 7,0 0-27,0 0 18,0 0-15,0 0 7,0 0-15,0-4 11,4 2-12,0-4 1,1 2-2,-1 0 8,2 0-17,4 0 20,-1 0-18,1 0 15,2 0-8,-3 2 1,-1 2-1,-3 0 1,0 0-4,-1 0-2,-4 0 12,2 0-6,-2 2 0,0 8 4,0 2 4,0 4-8,-4 4 0,-10 4-5,1-1 4,-1-1-24,4-3 17,-1-1-15,1-4 22,4-3-8,4-4 2,-1 0 4,3-3-5,0-2 8,0 2 0,3 0 1,10-3 6,3 2-14,10-3 0,-1 0-51,-5 0-119</inkml:trace>
  <inkml:trace contextRef="#ctx0" brushRef="#br0" timeOffset="313948">3571 257 49,'0'0'159,"0"0"-67,0 0 1,0 0-20,0 0-1,0 0-47,0 0 1,0-3-9,0 3 6,0 0 5,0 0-18,0 0 23,0 0-33,-4 0 2,-8 0-2,-1 0-7,-5 0-18,-1 9 16,-2-1-21,-1 0 7,4-1 6,2-3 2,6 1 8,1-3 14,1-2-15,6 0 16,2 0-9,0 0 1,0 0-7,0-2 7,2-7-16,8-2 7,-1 0-7,4 0 15,-2 0-17,2 1 18,-2 0-35,1 2 4,-3 0 9,-3 2-1,-4 2 23,0 0 0,1 4-8,-3 0 18,0 0-9,0 0-1,0 0 10,0 4-4,0 13-6,0 5 11,0 6 2,0 8 7,0 4-19,0 2-1,-3 6-3,3-8-109,0-12-99</inkml:trace>
  <inkml:trace contextRef="#ctx0" brushRef="#br0" timeOffset="315811">2774 235 64,'0'0'44,"0"0"-26,0 0-1,0 0 6,0 0-21,0 0 17,0 0-18,-25 44 19,25-41-12,0 0 10,0-2-3,2 2 4,4-2-5,6-1-14,-1 0 10,3 0-9,1 0 11,3 0-9,0 0 21,-2-5-15,-1-3 7,-1 2 3,-4-2-2,-1-1 15,-1 4-19,-6-4 29,0 1-29,-2 0 33,0-2-35,0-2 15,0 2-10,-10 2 7,-5 2-22,-1 0 9,1 6-10,-1 0-40,-6 0-2,2 12-78,4 3-121</inkml:trace>
  <inkml:trace contextRef="#ctx0" brushRef="#br0" timeOffset="316493">2847 290 133,'0'0'159,"0"0"-51,0 0-39,0 0-16,0 0-41,0 0-12,0 0-16,-29 10 15,16 7-7,-1 3 7,1 4-11,2 0-15,1 0-15,6-4 18,2-2 23,2-4-11,0-4 12,0-2-16,2-2 14,12-2-15,1-2 17,3-2-6,0 0-10,2 0 13,0-6 6,-4-6 10,-2-2-12,-6-2 19,-4 0 6,-4 0 3,0 0-20,0 0-4,-22 0-5,2 2-83,0 4-102</inkml:trace>
  <inkml:trace contextRef="#ctx0" brushRef="#br0" timeOffset="317402">2146 170 179,'0'0'150,"0"0"-59,0 0-6,0 0-27,0 0-8,0 0-41,0 0 0,0 0-2,0 8-9,0 13 4,0 4 2,-6 8 7,-2 5-10,-3 4-2,1 2-2,2-4-27,1-8-51,7-4-2,0-10-20,0-10-21</inkml:trace>
  <inkml:trace contextRef="#ctx0" brushRef="#br0" timeOffset="317747">2337 210 15,'0'0'209,"0"0"-68,0 0-28,0 0-50,0 0 24,0 0-40,0 0-39,0-4-8,-2 8-27,-6 10 17,0 8-3,-3 4 12,-1 5 2,4-1-2,1 0 1,5-6-1,2-4-8,0-8-24,0-2 33,0-6-19,0-2 19,9-2-29,1 0 28,4 0-25,-3-2 24,1-8-9,-3-4 1,-5 2 9,-4 0-4,0 2-8,0 4 26,-13 4-13,-5 2 13,-3 0-13,-8 14-5,6 4-34,2 0-104</inkml:trace>
  <inkml:trace contextRef="#ctx0" brushRef="#br0" timeOffset="318648">1354 228 51,'0'0'153,"0"0"-97,0 0-3,0 0-11,0 0-7,0 0-28,0 0 7,5 25 25,-5-6-14,0 4 4,0 3-28,0 2 18,0 2-13,0 0-8,0 0 2,-5 0-26,3-6-88,-2-10-65</inkml:trace>
  <inkml:trace contextRef="#ctx0" brushRef="#br0" timeOffset="318978">1510 246 74,'0'0'150,"0"0"-91,0 0-17,0 0 28,0 0-23,0 0-17,0 0-30,15-7 15,-7 7-9,-4 0 17,0 0-23,1 0 7,-3 0 30,-2 10-21,0 4-1,0 4-14,0 4-2,-9 6-5,-5 0-6,1-2-24,3-4-3,2-8 13,4-4 25,2-6-1,2 0-6,0-2 7,0 0-1,0-2-7,2 2 2,10-2 6,3 0 1,12 0-24,-5 0-23,-2 0-87</inkml:trace>
  <inkml:trace contextRef="#ctx0" brushRef="#br0" timeOffset="322162">1251 293 38,'0'0'33,"0"0"-16,0 0 18,0 0 10,0 0 2,0 0 21,0 0-28,0 0 8,0 0-15,0 0 12,0 0-21,0 0-3,0 0-3,0 0-9,0 0 13,0 0-12,0 0 17,0-3-26,0-1 4,8-1-3,2-1-3,3-2 1,3 2-1,1-2 0,-2 1 2,-2 1-8,-2 2 15,-2 0-16,-3 3 16,-1 1-13,-2 0 5,-3 0-1,0 0 1,0 0-20,0 0 8,0 4 12,0 7 0,-8 6 2,-2-1-4,-1 2 3,-1 2-2,1-4-12,3-2-25,0-4 14,6-6 14,2-2 4,0-2 9,0 0-10,0 0 0,0 0 6,0 0-17,0 0 17,10 0 0,-2-4 0,1 0 0,0 2 2,0 0-2,0 2 7,-3 0-14,1 0 16,-2 0-8,-1 0 15,-1 8 3,-1-2-7,0 0-5,-2 0 14,0 0-20,0 2 23,0 0-22,0 2 24,-4 0-12,-8 0 4,1-2-15,0 0-2,-1 0 0,6-2-11,-3-4-27,5-2-90,2 0-100</inkml:trace>
  <inkml:trace contextRef="#ctx0" brushRef="#br0" timeOffset="324024">833 277 42,'0'0'115,"0"0"-21,0 0-3,0 0 29,0 0-41,0 0-14,0 0-13,0 0-26,0 0 1,0 0-25,0 0-4,0 0-25,-4 5 26,-6 12-12,1 3 13,1 4-9,-3 2-8,1 2 1,4 2-32,2-4 12,1-2-14,3-4 8,0-6 6,0-2 10,7-6-3,4-1 14,3-5 14,1 0-33,1 0 5,-1 0-10,-1-5-9,-3-5 7,-5 0 19,-4-2 6,-2 0 16,0 2 12,0-2 27,-8 4-16,-3 2 44,-1 2-20,3 4-46,-4 0-2,4 8-62,0 4-51</inkml:trace>
  <inkml:trace contextRef="#ctx0" brushRef="#br0" timeOffset="324698">1114 401 25,'0'0'167,"0"0"-47,0 0-18,0 0-24,0 0-20,0 0-3,0 0-38,-25-6 0,14 6-4,-3 0-10,1 0 4,2 0-14,0 4-10,2 0 15,5 0-18,-1-4 14,5 2-2,0-2-8,0 0 4,0 0-8,0 0 20,0-2-35,0-8-15,7-4 21,-1 0 29,3-2-1,-2 0-4,0 1 4,-3 6 2,1 0-4,-3 5 12,-2 1-14,2 3 11,-2 0-6,0 0 2,0 0 3,0 0 5,0 0-10,0 10 8,0 8-7,2 2 22,0 6-22,0 2 0,-2 2-1,0 16 0,0-6-78,0-6-172</inkml:trace>
  <inkml:trace contextRef="#ctx0" brushRef="#br0" timeOffset="326157">79 337 87,'0'0'176,"0"0"-87,0 0-46,0 0 5,0 0-6,0 0-36,0 0-6,6-2 11,-4 2-22,0 0 22,2 0-11,3 5 0,1 8 28,0 5 2,-2 4-11,-1 4-5,-3 6-5,-2 0-18,0 2 3,0 1-15,0-6-10,0 4-42,-9-9-48,3-6-67</inkml:trace>
  <inkml:trace contextRef="#ctx0" brushRef="#br0" timeOffset="326636">229 365 16,'0'0'162,"0"0"-79,0 0-32,0 0-4,0 0-8,0 0-39,0 0 16,9-28-15,-6 24 5,1 0-6,2-3 1,1 2 14,-1-1-15,6-1 24,-3 3-11,1 1 15,2 1-18,-3 0 8,-3 2-18,-1 0 0,-5 0 0,0 0 19,0 10 5,0 8-22,0 4 8,-9 6-3,-2 2-8,-1 4 1,2-4-10,3-2 8,5-8-22,0-4-1,2-8 12,0-2 12,0-2-11,0-4 11,2 0-39,7 0 26,7 0 2,-1-2 12,3-6-9,6-6-56,-6 4-31,-5 0-82</inkml:trace>
  <inkml:trace contextRef="#ctx0" brushRef="#br0" timeOffset="327176">449 277 62,'0'0'130,"0"0"-65,0 0-52,0 0 22,0 0-33,0 0-2,0 0-27,0 0 21,0 4-4,-2 1 10,2 4 0,0-4 8,0 4-9,0-1 2,0 0-2,2 0 2,8-1 0,1 2-1,-1 1 0,4-2 0,-3 2 1,-1 0-2,-2 2 2,-3 4 5,-3 2-3,-2 0-4,0 2 2,0 0-1,0-4 0,-9-4 0,3-4 7,-4-1-5,4-4 21,1-3-23,1 0 33,0 0 10,-2 0-14,4-10-16,0-6-6,2 0 29,0 0-34,0 0 9,0 0-2,0 2-16,7 0 18,2 0-12,0-2 2,-1 2-2,4-2 1,-1 2 0,3 0-1,-3 0 2,-3 1-11,-1 2 20,0-1-14,-5 2 10,-2-2-6,0 3 1,0 1-1,0 2 7,-2 2-7,-7 3-31,-2 1-56,0 0-21,-1 1-140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46.94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54 23 137,'0'0'126,"0"0"-73,0 0 16,0 0-1,0 0-9,0 0-37,0 0 17,0 16-6,0 2 13,0 6-44,0 4 12,0 0-14,-2 2 0,0-2-1,0-4-58,2 0-19,0-5-72,0-12-55</inkml:trace>
  <inkml:trace contextRef="#ctx0" brushRef="#br0" timeOffset="279">4 0 143,'0'0'164,"0"0"-109,0 0-22,0 0-22,0 0 7,0 0-18,0 0 0,31 5 15,-20 9-14,3 4 23,-4 4-23,3 2 19,-3 2-19,-1 2 15,-5 0-9,-4 0 3,0-2 3,0-4-11,0-1 32,-11-6-23,-5-3 15,1-2-24,-1-6-4,3-4 2,-1 0-14,5 0-53,3-14-80,2-2 30,1 0-77</inkml:trace>
  <inkml:trace contextRef="#ctx0" brushRef="#br0" timeOffset="669">191 95 234,'0'0'163,"0"0"-95,0 0-3,0 0-2,0 0-37,0 0-26,0 0 12,4 42-12,-4-16 15,0 4-5,0 2-6,0-2-4,0 0 0,0-2-34,0-3-53,0-10-69,0-5-87</inkml:trace>
  <inkml:trace contextRef="#ctx0" brushRef="#br0" timeOffset="931">184 105 116,'0'0'109,"0"0"-76,0 0-1,0 0-13,0 0 0,0 0-18,115-10-2,-94 8 1,-5 2-26,-8 0-68,-5 0-102</inkml:trace>
  <inkml:trace contextRef="#ctx0" brushRef="#br0" timeOffset="1314">195 352 29,'0'0'113,"0"0"-54,0 0-3,0 0-42,0 0 6,0 0-20,136 19 0,-112-20-9,12-13-12,-9 2-47,-5-1-125</inkml:trace>
  <inkml:trace contextRef="#ctx0" brushRef="#br0" timeOffset="1516">484 127 61,'0'0'265,"0"0"-157,0 0-76,0 0 4,0 0 12,0 0-25,0 0 17,8 50-18,-8-26 14,0 4-6,0 0-1,0-2-19,-2-2-9,-2-4-1,4-3 6,0-4-13,0-3 8,0-2-8,8-3-32,7-4-10,3-1-32,13 0-57,-6-3-38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48.91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 2 65,'0'0'90,"0"0"-49,0 0-20,0 0 9,0 104 10,0-72-30,0 2-2,0-2-1,0-4-14,0 2-1,0-6-51,0-9-104</inkml:trace>
  <inkml:trace contextRef="#ctx0" brushRef="#br0" timeOffset="234">0 46 91,'0'0'95,"0"0"-64,0 0-21,0 0 6,0 0 30,0 0-22,0 0 9,103-36-15,-94 36 42,-3 0-16,-4 6-10,-2 8-8,0 2 16,0 2 27,-6 2-40,-10-2 2,1-2-30,2-2 7,1-4-1,1-4-10,7-2 3,0-2-17,4-2-22,0 0-49,0 0 9,4-2 4,9-6 73,1 2-13,1 0 14,1 6 1,-3 0 0,0 0 16,-4 0 13,0 8 1,-2 6-21,-5 0 19,-2 4-17,0 3 39,-5-2-15,-12 2 2,-3-3-25,-1 0-1,0-4-11,0-4-1,5-2-11,6-7-44,3-1-33,5-4-93,2-7-114</inkml:trace>
  <inkml:trace contextRef="#ctx0" brushRef="#br0" timeOffset="742">212 32 201,'0'0'190,"0"0"-135,0 0-15,0 0 9,0 0-23,0 0-19,0 0-6,0 50 0,0-22 6,2 4-14,0 0 17,2 2-20,4-3 12,0-8-2,1-5 0,3-5-3,-1-8 3,2-5-12,3 0 11,2 0-11,-3-14 6,1-5 6,-3-3 0,-4-5 0,-5 1-7,-4-2 5,0 0-5,0 6 6,-7 2-42,-1 6 30,-1 6-41,4 4-35,3 2-171</inkml:trace>
  <inkml:trace contextRef="#ctx0" brushRef="#br0" timeOffset="1151">553 0 198,'0'0'151,"0"0"-84,0 0 19,0 0-25,0 0-11,0 0-49,0 0 5,-34 4-4,28 2-2,1 2 0,3 0-9,2 0 9,0 2-11,0-2 11,2 0-17,9 2 10,3 0 8,-1 2-2,3 0 2,-3 2 5,0 0-5,-3 0 7,-6 0 5,-2-2 0,-2 0 44,0 0-2,-4 0 22,-12-2-54,-1-2-12,-2-2-11,4-2-27,-3-4-74,5 0-77,1-6-197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50.74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34 0 59,'0'0'149,"0"0"-93,0 0-18,0 0-7,0 0 34,0 0-39,0 0 15,0 10-21,4 4 17,0 6 2,1 4 5,-1 2 0,1 4-19,-3 0-2,3 0-23,-3-2 5,-2-3-4,0-6-2,0 2-82,0-7-48,-7-6-120</inkml:trace>
  <inkml:trace contextRef="#ctx0" brushRef="#br0" timeOffset="277">0 32 218,'0'0'163,"0"0"-133,0 0-12,0 0 16,0 0 1,0 0 5,0 0-27,96-24 31,-73 24-13,-2 2 34,-1 10-26,-1 4 2,-4 4-8,-2 4-17,-6 0 4,-7 2-14,0 4 23,0-2-22,-12 1 23,-7-1-23,-4-5 2,-1-2-9,-1-6 0,3-4-22,4-4-49,5-3-27,2-4-39,4 0-68</inkml:trace>
  <inkml:trace contextRef="#ctx0" brushRef="#br0" timeOffset="773">339 72 42,'0'0'153,"0"0"-59,0 0-51,0 0-1,0 0-25,0 0 22,0 0-19,0 68-4,0-42-1,0 0-7,0-2 4,0 1-11,0-3-2,2-4 2,0-4-7,-2-6-84,0-2-20,0-6-176</inkml:trace>
  <inkml:trace contextRef="#ctx0" brushRef="#br0" timeOffset="1060">277 126 186,'0'0'169,"0"0"-110,0 0-36,0 0 28,0 0-24,0 0 4,0 0-30,95-22 9,-70 22-10,-6 0 0,2 0 0,-6 0 0,-1 0-11,-8 2-95,-4 2-75</inkml:trace>
  <inkml:trace contextRef="#ctx0" brushRef="#br0" timeOffset="1690">327 202 7,'0'0'47,"0"0"3,0 0-5,0 0 14,0 0-13,0 0-7,0 0-12,43 0 7,-32 0 18,5 0-8,-1 0 2,3 0-20,2 0 12,0 0-31,-2 0 8,0 0-13,-4 0-4,-4 0-25,-5 0-100,-3 0-105</inkml:trace>
  <inkml:trace contextRef="#ctx0" brushRef="#br0" timeOffset="2313">385 295 29,'0'0'100,"0"0"-67,0 0 23,0 0 6,0 0-24,0 0-7,0 0-2,0 0 36,0 0-17,2 2-4,8 2-32,1 0 11,0-3-21,2 2 7,0-3-3,3 0-5,0 0-2,0 0-21,-1 0-7,-1 0-62,-6 0-43,-6 0-155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54.69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6 124 22,'0'0'52,"0"0"-26,0 0 1,0 0-27,0 0 8,0 0-8,0 0-1,3-6 1,-3 4 1,0-2 13,0 2 17,0 0 13,0 0-6,0 0 14,0 0-13,0 0 8,0 0-16,0 2-1,0-2 6,0 2-3,0 0 12,0 0-8,0 0 12,0 0-11,0 0 14,0 0-13,0 0 17,0 0-14,0 0-19,0 0-5,0 2-16,0 6-4,0 4 4,2 8-12,4 4 20,2 4-17,0 4 7,1-1 0,0-2-23,-2-3-35,-1-1-5,1-5-44,-7-4 2,0-5-96,0-4-106</inkml:trace>
  <inkml:trace contextRef="#ctx0" brushRef="#br0" timeOffset="504">4 170 39,'0'0'108,"0"0"-51,0 0-1,0 0 23,0 0-1,0 0-40,0 0-2,-4-10-29,4 10-3,0 0-4,0 0 0,9 0 0,7 8 23,-1 4 18,3 2-27,-1 2 11,-1 0-18,-1 2 11,-1-2-17,-5 2 11,-3 0-10,-1 1 8,-5-1 4,0 0-13,0 0 25,-9-2-23,-7 0 19,-1-4-21,1 0-2,1-4-9,1-2 0,3-4-18,4-2-26,3 0-19,2 0-84,2-8 13,0-2-61</inkml:trace>
  <inkml:trace contextRef="#ctx0" brushRef="#br0" timeOffset="938">177 192 152,'0'0'150,"0"0"-75,0 0-5,0 0 34,0 0-29,0 0-49,0 0-10,6 18-7,-2 0 1,-2 4-9,0 3 12,1 0-12,-1 0 0,0-3 0,-2-4-1,0-3-10,0-1-45,0-3-10,0-3-97,0-4-80</inkml:trace>
  <inkml:trace contextRef="#ctx0" brushRef="#br0" timeOffset="1246">298 208 117,'0'0'163,"0"0"-91,0 0 0,0 0 8,0 0-40,0 0-17,0 0-21,0 34-2,0-12 10,0 3-15,0-2 11,0 0-6,0-3 0,0-2-7,0-4-12,0-4-47,0-4-18,0-6-23,-2 0 24,-3 0-21</inkml:trace>
  <inkml:trace contextRef="#ctx0" brushRef="#br0" timeOffset="1465">274 260 71,'0'0'75,"0"0"-35,0 0 1,0 0-7,0 0-19,0 0 16,0 0 7,82-78 17,-72 78-5,-4 0-2,-2 0-38,-2 0 12,1 6-21,-3 8 21,0 2 1,0 6-15,-5 0 9,-3 2-16,2 1-2,2-3 7,2 0-7,2-4 1,0-2 0,0-7-2,0 0-18,10-5-16,9-4-46,-3 0-27,-1 0-69</inkml:trace>
  <inkml:trace contextRef="#ctx0" brushRef="#br0" timeOffset="1832">555 152 110,'0'0'143,"0"0"-83,0 0-2,0 0 11,0 0-1,0 0-39,0 0-9,-50 20-10,42-6 0,-1 4-13,4 0 11,0 2-1,3-2-7,2-2 0,0 1 0,0-6 0,0-3 0,0-2-10,2-3 9,5-3-15,3 0 15,0 0-35,1 0-14,1 0-17,-6-4 18,1-2-26,-7-2-21,0 4-5</inkml:trace>
  <inkml:trace contextRef="#ctx0" brushRef="#br0" timeOffset="2095">555 152 84,'-54'138'78,"50"-138"-19,-3 0-26,0 0-11,-2 4-22,1 6-31,1 1-97</inkml:trace>
  <inkml:trace contextRef="#ctx0" brushRef="#br0" timeOffset="2508">510 339 26,'0'0'114,"0"0"-52,0 0-29,0 0 32,0 0-7,0 0-15,0 0-8,2 0-3,-2 0 34,0 0-37,-2 0-2,-5 0-26,3 0 6,-3 8-6,0 2-1,3 2 1,-1 2 0,3 1-2,2 2 2,0-3-11,0 0 20,0-2-23,4-4 13,6-2 0,1-4-13,0-2-2,3 0-32,3 0-66,-3-6-35</inkml:trace>
  <inkml:trace contextRef="#ctx0" brushRef="#br0" timeOffset="2976">684 210 46,'0'0'88,"0"0"-20,0 0-4,0 0 18,0 0-19,0 0-34,0 0 3,-11-2-32,4 2 13,0 10-7,1 0-1,-1 4-5,0 2 0,2 1 1,3 2 10,0 2 4,2-3-15,0 0 12,0-4-6,2-3-6,8-2 0,-2-3 0,1-3-26,2-3-15,5 0-41,0 0-35,-5-1-41</inkml:trace>
  <inkml:trace contextRef="#ctx0" brushRef="#br0" timeOffset="3312">788 194 26,'0'0'219,"0"0"-92,0 0-60,0 0 2,0 0-13,0 0 2,0 0-44,-13 8 8,5 7-19,-2 0 10,3 6-8,1-2-4,0 3 1,3 1 5,-2-4 1,5 2-1,0-3-12,0-2 6,0-4-1,0-2 0,8-2-8,2-2-5,1-2-17,5-2-13,9-2-57,-6 0-21,-5 0-26</inkml:trace>
  <inkml:trace contextRef="#ctx0" brushRef="#br0" timeOffset="3682">900 222 173,'0'0'175,"0"0"-120,0 0-25,0 0 12,0 0-28,0 0 12,0 0-13,9 64 35,-7-38-27,-2 1-2,2-4-19,-2 2 1,0-5-1,2-2-10,1-4-34,-3-4-29,2-4-131</inkml:trace>
  <inkml:trace contextRef="#ctx0" brushRef="#br0" timeOffset="3934">1049 212 215,'0'0'221,"0"0"-143,0 0-5,0 0-19,0 0-14,0 0-30,0 0-8,-16 38-1,10-13-1,1-1 0,3-1 8,2 2-19,0-5 19,0-4-16,0-5 8,5-2 0,3-5-2,2-2-9,1-2-7,-1 0-23,4 0 20,-3-12-2,-2-2 16,-2-2-29,-2-4 13,-5-1-3,0-2 4,0 0 21,-10 1-13,-5 2-3,-1 4-12,1 6 22,4 4-18,3 4-100</inkml:trace>
  <inkml:trace contextRef="#ctx0" brushRef="#br0" timeOffset="4344">1049 212 183,'134'-24'178,"-134"24"-87,0 0-42,0 0 24,0 0-37,0 0-23,0 2-11,0 12 4,0 4-5,0 2 6,0 2 2,0-1-8,0-3 8,0-3-7,0-3-2,0-6 0,0-2 1,0-1-2,0-3 2,0 0-2,0 0-39,0-3 21,0-11-33,0-4 30,0-4 5,0 0 5,0 2-2,0 4-19,2 5 23,0 6-3,0 5 1,0 0-32,4 0 44,0 8 13,1 7 19,1-1-19,4-1 8,-3 1 2,-1-5-21,2-4 1,-4-1 4,1-4 19,-3 0-2,3 0 25,-3 0-36,-1-8-7,1-6-6,-2-4-1,-2 0 1,0-4-21,0 0 2,0-2-95,0 4-28,-2 6-87</inkml:trace>
  <inkml:trace contextRef="#ctx0" brushRef="#br0" timeOffset="4896">1434 86 152,'0'0'80,"0"0"-22,0 0 14,0 0 22,0 0-45,0 0-10,0 0-36,0 0-3,-60 40 0,54-22 0,3 2-1,1-2 2,2 0-8,0-4 17,0-2-14,5-2 13,5-4-15,2-4 6,1-2-10,1 0-25,-1 0 3,-1 0 9,-4-4 2,-3-1-18,-5 0-9,0 3 47,0 2-38,-9 0 39,-5 0 19,3 7 20,3 7 31,-2 1-46,6 6-1,2 1-16,2-3 9,0-1-14,0-5 18,0-3 2,0-4-2,4-3-20,2 0 0,4-3-10,-1 1-25,1-1 34,2 0-106,-1 0-10,-2 0-153</inkml:trace>
  <inkml:trace contextRef="#ctx0" brushRef="#br0" timeOffset="5723">1644 98 54,'0'0'129,"0"0"-72,0 0 3,0 0-2,0 0-12,0 0-20,0 0 20,-17 0-37,9 6 5,0 2-4,1-2-4,3 2 1,-2-2-5,2 0-4,4-2 11,0 2-15,0-2 12,0 2 23,0 0-28,2 2 8,8 0-7,-1 2-2,-1 2 0,4 0 6,1 2-15,-2 0 19,-2 1-16,0-1 14,-5 0-13,-2-3 7,-2 1-2,0 2 33,-2 0 20,-13 1 12,-5-1-59,-1-3 3,4 0-8,1-5-2,5-5-34,5-1-20,6 0-67,0-11-98,0-5-92</inkml:trace>
  <inkml:trace contextRef="#ctx0" brushRef="#br0" timeOffset="6463">1771 18 67,'0'0'137,"0"0"-83,0 0-9,0 0 30,0 0-30,0 0-25,0 0-17,18-6 3,-7 2-5,1 0 0,-4 1 10,3 3 14,-2 0 4,0 0 1,0 0 32,-3 0-27,1 9 11,-4-1-32,-3 4 15,0 2-17,0 4 22,0 2-1,-12 4-5,-1 0-4,-1 2-24,1 0 1,3-2 12,2 0-24,4-4 12,2-2-2,2-4-8,0-2-22,0-3-28,0-1-19,2-4-20,4-1-78,2 0-52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1:19.23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30 343 7,'0'0'31,"0"0"-7,0 0-2,0 0 10,0 0-6,0-2 17,0 2-13,0 0 9,0 0-10,0 0-2,-3 0 2,3 0-3,-3 0 6,1 0-16,0 0 26,2 0-9,-2 0 19,2 0-29,-2 0 11,2 0-3,-3 0-8,3 0-3,-2 0-3,2 0 14,-2 0-23,2 0 16,0 0-23,-2 0 14,2 0-15,0 0 1,-2 0 0,2 0-1,-2 0 0,2 0 7,0 0-4,0 0-1,0 0 8,0 0-9,-2 0 14,2-4-7,0 0-2,0 0-4,0-2 6,0-2-16,0 2 12,0-5-11,0 4-4,0-1 10,0-2-11,0-1 11,2 1-11,4 2 2,1-2 10,-1 2-18,2 2 17,-2-2 0,0 3-7,1-2 11,-3 3-5,4-2 2,-4 2 0,0 0 0,1 2 0,-1-2-1,0 3 0,1-2-6,0 1 0,1 0 7,1 2-13,-1 0 3,2 0-17,-2-2 11,1 2 9,-1 0-2,-1 0 6,2 0 6,-1 0-12,1 0 11,-1 0-3,1 0 1,-2 0 0,2 0-2,-3 0-1,2 0-4,-1 0 14,-1 4-18,-2 1 18,3 0-7,-2 3 0,-1-2 0,0 2 2,-2 2-2,2-2 7,0 2-5,0 0-4,1 2 4,-1-2-11,0 1 7,-2 0 1,0 0 0,2-1-5,-2 0 6,0 0-1,0-1 1,0 2 0,0-1 8,0 0-8,0 0 12,-2 2-11,-5 0 9,1 0-10,-3 0 7,2-2-1,-2 2-5,-2 0-2,2 0 11,-2 0-20,-2 2 22,-1 0-10,-1-2-1,1 2-1,1-2 1,1 0-1,2-2 0,3 0 1,1 1-3,0-4 4,2 1-7,2 0 6,0-2-1,0 1 0,2-2-1,0 1 0,0-2 0,0 0-6,0 2 14,0-2-14,0 0 8,0 3-2,0-4-7,0 0 1,0 1 1,0 0-2,4-3 6,2 4-12,4-3 5,1 1-2,5 1 5,1-1-3,6 1 8,-1-2-11,0 0 11,3 0 1,-1-1-1,-1 2 0,-4-3 2,-1 1 1,-7-1 4,-1 3-6,-6-1 2,-4 2-4,0 0-39,0 0-14,-2 2 19,-10-2-101,1-4-124</inkml:trace>
  <inkml:trace contextRef="#ctx0" brushRef="#br0" timeOffset="2454">341 82 80,'0'0'82,"0"0"-33,0 0 33,0 0-10,0 0-13,0 0-30,0 0 4,0 0-2,0 0-7,0 0 19,0 0-30,0 0 0,0-2-13,0-6 0,0 0-6,3 0 5,3-2 1,3 2-1,0 0 0,2 2-8,2 0 8,-1 0 2,1 2-2,-2 0-6,-2 2 5,0 2-4,-1 0 5,0 0 1,-4 0-1,0 6 0,1 4-18,-5 2 13,0 0 6,0 0-8,0 2 6,0 2 2,-5 0-1,-9 0-11,-1-2 1,-1 0-1,1-1 6,-1-4 6,3 0 2,2-2-1,4 1 3,0-2-4,5 0-1,2 0 0,0 2 0,0-2 0,0 2-1,2-2-8,8 1 12,3-6-4,0-1-24,3 0-8,-1 0-17,10 0 25,-5 0-39,-7-6-106</inkml:trace>
  <inkml:trace contextRef="#ctx0" brushRef="#br0" timeOffset="3406">616 62 5,'0'0'88,"0"0"-48,0 0-1,0 0 3,0 0 17,0 0-53,0 0 12,-46 18-2,40-10 12,2 0-15,-1 2 7,1 2-4,4 0-5,-3 2 9,3-1-20,0 0 13,0-1-11,0-1 8,0 0-9,7-3 12,2 0-13,-3 1 0,3-5 1,-2-1 0,0-3-2,-1 0 2,-1 0-2,1 0 2,2 0-2,-4 0 3,2-6-2,-3-2 0,-1-2 0,0 0 3,-2-2 4,0 2 4,0-2-3,0 1 13,0 0-3,-2-1 11,-7 0-28,1 2 0,-2 2-1,-1 0-7,-7 0-34,1 0-68,1 4-59</inkml:trace>
  <inkml:trace contextRef="#ctx0" brushRef="#br0" timeOffset="5504">626 419 20,'0'0'38,"0"0"8,0 0 32,0 0-38,0 0-15,0 0-6,0 0 4,-6 6 1,6-6-15,-2 0 11,2 0 2,0 2 15,0-2-15,0 0 2,0 0-9,0 0-2,0 0 2,0 0-14,0 0 7,10 0-8,9 0 19,4 0-19,6 0 5,5 0 3,2 0 12,-2 0-4,-1 0-16,-2 0 1,-4 0-1,-5 0 0,-4 0-29,-7 0-59,-4 2-101</inkml:trace>
  <inkml:trace contextRef="#ctx0" brushRef="#br0" timeOffset="6267">662 565 15,'0'0'145,"0"0"-91,0 0-30,0 0-4,0 0 2,0 0-9,0 0-11,0 0 13,0 0-9,0 0 17,0 0-22,0 0 21,2 0-14,8 0-2,-2 0 3,5 0-2,3 0 16,1 0-4,6 0 7,2 0-13,2 0 14,-1 0-25,0 0 15,-1 0-15,-2 0-1,-5 0-1,-5 0 0,-5 6-72,-5 0-162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24.82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909 115 7,'0'0'41,"0"0"-14,0 0 5,0 0-2,0 0-8,0 0-11,-6-14-10,6 14 18,-2-2-19,2 0 20,0 0-1,0 2 17,0-2-9,0 2 6,0 0 5,0 0-15,0-2 6,-2 2-21,2 0 11,0 0-10,-3-2 18,3 2-14,0 0 7,0-2 5,-2 2 5,2 0 2,-2-2-32,0 2 19,-3 0-9,3 0 18,-1 0-27,1 0 10,0 0-10,-2 0 9,2 0 2,-1 0-11,1 0 9,-2 0-10,-1 0 4,-2 0 6,-1 0-9,-3 0 0,-3 2-1,1 2 1,-1 2 0,-1-2 2,1 2 7,-1-2-16,-3 2 15,0 2-18,0 2 11,-2 2-3,2 0 1,-2 4-1,-2 2 1,0 4-14,-1 0 5,-1 2-14,-1 0 22,1 0-22,2-2 23,-1-1-13,1-2 13,0-1-16,-1 0 9,3-1 6,3 1 1,-1 0-7,2 0 14,0 2-8,1 2 2,-1 2-2,1 4 1,-1 0 0,3 0 0,-3 3 1,3-2-2,-1 1 8,-1-3-14,1 1 14,-1-1-14,-1 4 14,1-1-8,-1 0 1,3 0 0,0 0-1,-1 0 3,5-2-11,1 2 19,0 1-20,2 1 19,1 0-10,3 0 1,0 4-2,2 0 2,0 0 0,0 4 1,0 0 5,7-2-4,3 2 6,4-4-5,-1-1-3,1-6 1,-1 0-1,1-5-1,-1 0 1,0-4 0,1 0 14,-1-4-13,-1-2 8,-2-2-7,1-2-4,-3-2 4,0-2-4,-1-4 2,-1 0-20,-4-2-13,0 0-34,-2 0 11,0 0-49,-2 0-227</inkml:trace>
  <inkml:trace contextRef="#ctx0" brushRef="#br0" timeOffset="1823">678 0 9,'0'0'118,"0"0"-54,0 0-43,0 0 8,0 0 14,0 0-22,0 0 10,0 0-3,0 0 38,0 0-11,0 0 10,0 0-25,0 0-8,0 0-13,0 0-9,0 0-10,0 0 0,0 3-2,0 3 4,7 2-9,3 2 14,4-2-7,-1 0 0,3-2 2,-1 0 8,2-2-9,0 2-2,-1-4 7,-1 2-18,-1-4 21,1 2-18,-3-2 9,1 0 0,-2 0 0,-2 0-8,0 0 7,-1 0 2,-1 0-10,-2-2 18,-3 2-12,-2 0 5,0 0-4,0 0 2,0 0-1,0 0 1,0 0 0,0 0-1,0 0 2,0 0 2,0 0-2,0 0 27,0 0-2,0 0-10,0 2-9,0 6-7,-2 2 0,-3 0 6,-2 2-11,3 2 13,-2 2-11,-1 2 10,-2 2-14,2-2 7,3 0 0,-1-4 0,3-4-13,0-6-11,2-2-96,0-2-157</inkml:trace>
  <inkml:trace contextRef="#ctx0" brushRef="#br0" timeOffset="3220">522 1404 23,'0'0'250,"0"0"-138,0 0-31,0 0-6,0 0 0,0 0-43,0 0-3,0-4-12,0 4 19,0 0 3,0 0-11,0 0-1,0 0-26,0 6 19,0 11-19,0 5-1,0 1 7,-5 5-14,1 3 6,-1-4-12,3-2-12,0-3-27,0-8 28,0-4-20,2-4 18,0-4-24,-2-2 21,2 0-17,-3 0-18,-1 0-47,-3-6 51,-2-2 41,0 0-20,-5 0 32,2 2 7,-2 2 3,-2 2 4,-2 2 6,3 0 17,-1 0 31,-1 4-37,1 8-18,3 2 9,-1 0-14,3 0 31,5 2-17,1-2 18,5 2-13,0 0 10,0-2-7,0 0-5,7-4-4,6 0-11,3-4-3,3-2 1,2-2-2,1-2-44,-5 0-53,-5-8-181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15.12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168-4 20,'0'0'123,"0"0"-62,0 0-7,0 0-5,0 0 3,0 0-43,0-5 69,0 5-43,0 0 6,0 0-6,0 0 3,0 0-5,0 0-26,0 0 13,0 0-20,0 0 14,0 0-13,0 0 8,0 0-9,0 0 7,0 0 0,0 0 3,0 0 11,0 0-20,0 0 15,0 0-15,0 3 16,0 8-16,-4 7 27,-5 5-10,-5 7-1,-1 2 3,-3 6-10,-1-2-1,2 2 0,-1-4-12,3-6 10,1-2-13,3-8 8,5-1-2,1-9 0,1-2 0,4-2-2,0-4-45,0 0-21,0 0-75,4-9-72,7-4-149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15.71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 0 9,'0'0'62,"0"0"-32,0 0-15,0 0-1,0 0 5,0 0-11,0 0 21,0 0 9,0 0 12,0 0-8,0 0 26,0 0-23,0 0-8,0 0-9,0 0-10,0 0 8,0 0-20,0 0 17,0 0-21,0 0 24,0 0-18,0 0 14,0 0-6,0 0-2,0 0 2,0 0-13,0 0 4,0 6-5,0 6 24,0 2-26,0 4 20,0 4-5,0 0 2,0 4-1,0 0-15,0 0 10,0-2-9,0 0-4,5-4 10,-3-2-11,3-4 4,-3-4-2,3-2 1,-3-3-1,0-5-1,-2 0-37,2 0-36,0 0-50,3-9-17,-5-1-114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16.36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12,'0'0'134,"0"0"-43,0 0-31,0 0 34,0 0-30,0 0-21,0 0-23,-2 0 6,2 0 9,0 0-27,0 0 0,0 0-1,7 0-5,9 0-1,1 0 5,1 0-6,2 0 0,-2 0 2,0 0-2,-3 0 5,1 0-4,-3 0-2,-2 0 8,1 0-14,-6 0 7,-1 0 0,-1 0-34,0 0-39,-4 0-97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16.95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0 16,'0'0'124,"0"0"-42,0 0-25,0 0 31,0 0-26,0 0-5,0 0-22,0 0 18,0 0-21,0 0-7,0 0-15,0 0-10,0 0 0,0 3 1,0 11 5,0 4-6,0 4 21,0 4-20,0 2 16,0 2-8,0-2-8,0 0-1,0-2 7,0-4-14,0-4 15,0-4-16,0-2 8,0-4-2,0-4-35,0 0-27,0-4-30,0 0-54,0 0-56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1:57.450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1438 40 152,'0'0'147,"0"0"-78,0 0 19,0 0-27,0 0-9,0 0-22,0 0-17,2-4 7,-2 4-20,0 0 8,0 0 1,2 0-18,0 0 5,5 0 4,1 0-1,6 0 1,7 0-2,2 2 4,6 2-4,5 0 11,6 0-18,5-2 21,6 2-21,3-2 18,5-2-10,1 0 1,6 0 0,-6 0-1,-3 0 2,-3-2-5,-5-6 15,-5 2-21,-1-2 20,-7 2-11,-5 0 1,-4 2 0,-3 0 0,-2 0 1,-1 0-2,-2 2 2,-1 0-10,0 2 21,-3 0-21,2 0 12,-9 0-3,1 0 0,-5 0-7,0 0-3,0 0-13,-4 0 23,0 0-1,0 0-11,0 0 6,0 0 5,0 0-38,0 0-48,0-2-126</inkml:trace>
  <inkml:trace contextRef="#ctx0" brushRef="#br0" timeOffset="991">1596 138 48,'0'0'42,"0"0"-2,0 0-21,0 0 2,147-6-8,-101 6-5,8-4 28,4 0-6,4 0 25,3 2-22,-1-2 6,-1 4-10,-3 0 10,-4 0-18,-8 0-5,-5 0-11,-7 6-3,-7-2-4,-4 0-3,-4-2 4,2-2-51,-5 0-46,-7 0-111</inkml:trace>
  <inkml:trace contextRef="#ctx0" brushRef="#br0" timeOffset="1533">1465 152 64,'0'0'85,"0"0"-45,0 0 6,0 0-18,0 0-5,0 0-2,0 0-21,-21 0 13,21 0-6,0 0 23,0 0-29,0-2 11,0 2-12,0 0-7,0 0-6,11-2 10,14 2 1,6 0 4,12-2 10,7 1-11,8-2 15,7 2 3,4-4 3,1 3-2,1 0-6,-3-2 7,-7 2-20,-6 2 1,-13 0 6,-5 0-15,-13 0 9,-6 0-4,-5 0-5,-6 0-23,-2 6-48,-3-2-82</inkml:trace>
  <inkml:trace contextRef="#ctx0" brushRef="#br0" timeOffset="2102">1488 110 52,'0'0'33,"0"0"-25,0 0 51,0 0-16,0 0 13,0 0-27,0 0 0,48-4-12,-30 4 3,5 0 8,9-2-22,8 2 12,7-2-18,6-2 16,10-2-15,6 0 22,2-2-7,3 0-1,-3 0-3,-5 0-10,-5 2 1,-12 2 5,-9 4-16,-11 0 8,-11 0 0,-7 0-38,-11 0-31,0 0-71,0 4-99</inkml:trace>
  <inkml:trace contextRef="#ctx0" brushRef="#br0" timeOffset="2598">1644 92 82,'0'0'123,"0"0"-93,0 0-28,0 0 8,0 0-9,0 0 2,0 0-1,110-4 12,-66 2-4,7 2 36,8-2-2,7 2-7,3 0-14,3 0-11,-3 0 9,-5 0-13,-6 0 13,-8 0-20,-10 0 19,-7 0-19,-8 0 17,-8 0-17,-3 0 1,-8 0 7,-1 0-8,-3 0-2,0 0 8,0 0-14,0 0 7,4 0-2,-2 0-24,0 0-16,1 0-20,-1 0-23,2 0-42,0 0-70</inkml:trace>
  <inkml:trace contextRef="#ctx0" brushRef="#br0" timeOffset="124786">341 1279 36,'0'0'162,"0"0"-76,0 0 34,0 0-46,0 0-4,0 0-13,0 0-7,0-6 1,0 6-15,-2 0 1,-5 0-36,1 0 7,-6 0 0,-3 6-16,-5 4 11,-1 4-3,0 0 0,-2 0-2,-2-2-10,4 1 8,-2-4-3,-1 1 2,1 1 4,2-4-20,0 2-23,1-4 23,7-1 1,1-1-7,6-2 22,1-1-3,5 0 16,0 0-18,0 0 1,0 0 8,0 3-39,9 1 19,13 0 5,5-1 0,7 2 15,3-1-4,6 0-4,4 0 16,0 2-8,-1-2 2,-3 0-1,-5-2 0,-7 1 1,-6 0 0,-10-1-1,-5 0 2,-4-2 6,-6 2-2,0-2-4,0 0 82,0 0-35,-8 0-11,0-6-29,-3-6-9,4-4 0,0-2-41,5 0 14,0-2-9,-1 3 24,1 3-7,2 4 18,-2 2 1,2 7 0,-2-2 0,0 3 0,2 0-1,-2 0-9,2 0 10,0 0 1,0 0 33,0 0-33,0 0 8,0 0-9,0 0 1,0 0-2,0 0 1,0 0-1,0 0-12,0 0 12,0 0-29,4 0 29,9 0-9,7 0 10,7 0 0,4 0 0,7 0 7,7-6-6,6 2 12,9-2-4,2 0 28,7 3-29,3-1 22,-1 1-3,0 1-12,-1 2 2,-8 0-15,-2 0 5,-7 0 3,-6 0-4,-5 0-5,-4 0-1,-9-2 1,-4 0 7,-9 0-8,-5 2 1,-5-2 2,-4 2-2,-2 0 6,0-1-1,0 1-12,0 0-20,0 0-82,0 0-182</inkml:trace>
  <inkml:trace contextRef="#ctx0" brushRef="#br0" timeOffset="155412">1818 828 136,'0'0'111,"0"0"-43,0 0 18,0 0-27,0 0-11,0 0-28,0-8-5,0 8 5,0 0-4,0 0 27,0 0-26,0 0 5,-2 0-22,-2 0 0,0 12 0,-6 6 5,1 6-5,-1 4 0,-2 6-2,-1 4-6,0 6 6,-3 1-10,5-1 11,-3-2-4,3-2 4,3 0-1,-4-4 0,3-4 2,1-5-8,-4-5 1,3-4 3,-2-4-5,0-3 6,0-3 3,2 1 1,2-4 4,2-1-5,3-1 0,0-1 0,2-2-2,0 0-11,0 0 11,0 0 1,0 0-18,0 0-1,0-2-16,9-5 23,3 0 11,1 0-8,0 2 9,5-1-12,0 2 12,-1 1-18,-1 3 13,3 0 1,-4 0 4,-5 0 1,2 13-3,-5 1 3,-3 4 25,-4 4 11,0 4-35,0 4 32,0 6-26,-7 4 13,-3 2-20,0 2 0,6-2 0,-1-2 0,5-4 0,0-1 0,0-1 3,7-4-2,5-2-2,3-4 2,1-2-1,-1-4 0,1-2 0,-1 0-1,1-2 3,-3-2-2,-2-2 1,-1-2-2,-4 0 11,1-4-19,-3 2 10,-2-2-2,2 0-42,2 0-68,-4-2-154</inkml:trace>
  <inkml:trace contextRef="#ctx0" brushRef="#br0" timeOffset="157279">2358 776 100,'0'0'66,"0"0"-28,0 0 8,0 0 0,0 0-6,0 0-12,0 0 11,-10-8-15,8 6 18,0 2-3,0-2-22,0 0 6,0 2-17,-3-2 29,1 2-34,-2-2 24,-2 2-25,-1 0 14,1 0-14,-4 0 13,3 0-11,-1 0 8,-2 0-7,3 0-2,1 6-2,-2 0 10,1 6-15,3 0 6,-3 4 0,5 0 0,-1 0 0,2 0-2,3 0 4,0 1-11,0-2 18,0 1-18,8-2 11,3 3-3,-1-3 1,4 0 0,2 0 0,0-2 0,-1-2-10,3 0 22,-3-2-24,1 0 22,-1 0-17,-1-2 14,-1-2-6,1-2-1,-1-2 0,0 0 7,3 0 0,-1 0 19,3-10-25,3-3 20,-6 4-20,-1-4 10,-1 2-11,-5 0 14,0 1 5,-4-2-2,0 1 9,1-3-20,-3-4 31,-2 0-36,0-3 20,0 1-20,0 2 9,-4 0-10,-9 2 0,-1 2 0,-5 4 0,4 0 0,-3 4-9,1 0-3,-1 4 12,0 0-33,-2 2-52,0 0 23,0 0-12,-7 10-24,3 0-38,5-4-55</inkml:trace>
  <inkml:trace contextRef="#ctx0" brushRef="#br0" timeOffset="158699">2496 744 12,'0'0'30,"0"0"-17,0 0-6,0 0-6,0 0 6,0 0-6,0 0 16,0 0-1,0 0 15,0 0-9,0 0-2,0-2-10,0 2 0,0 0 21,0 0-11,0 0 3,0 0-16,0 0 25,0 0-15,0 0 6,0 0-23,0 0 1,0 0-1,0 0 1,0 0-2,0 0 2,0 0-11,0 0 8,0 0 1,0 0-2,-3 12 3,-3 4 10,-6 4 16,1 4-2,-6 6 7,-1 4-5,-2 4-18,-2-1 4,2-5-11,4-6 4,3-5-5,2-4 9,3-1-1,2-2-6,-1 2-4,3-4 4,2 0-12,0-4 10,2-4-7,0 0-18,0-4 11,0 0-44,6 0-49,3 0-4</inkml:trace>
  <inkml:trace contextRef="#ctx0" brushRef="#br0" timeOffset="160253">2391 1339 111,'0'0'152,"0"0"-37,0 0-21,0 0-5,0 0-47,0 0-3,0 0-14,0-1-8,0 1 6,0 0-22,0 0 0,0 0-1,0 0-7,0 5-19,0 17-6,-6-1-85,-2-5-144</inkml:trace>
  <inkml:trace contextRef="#ctx0" brushRef="#br0" timeOffset="160973">2375 1564 134,'0'0'130,"0"0"-56,0 0 9,0 0 8,0 0-36,0 0 10,0 0-19,0 0 22,0 0-20,0 0-2,0 0-40,0 0-6,0 0-1,0 0-33,-2 14-10,-2 2-80,2 0-65</inkml:trace>
  <inkml:trace contextRef="#ctx0" brushRef="#br0" timeOffset="162064">2338 1821 38,'0'0'96,"0"0"-77,0 0 0,0 0-19,0 0 19,0 0-18,0 0 7,2 8-8,-2 0 0,0 0 0,0 0-126</inkml:trace>
  <inkml:trace contextRef="#ctx0" brushRef="#br0" timeOffset="162707">2184 1911 149,'0'0'105,"0"0"-46,0 0 6,0 0-10,0 0-45,0 0-7,0 0 3,-4 40-12,-5-16 19,-3 6-16,-1 3 3,1 3-20,2 0-6,-1-3-38,3 12-12,4-13-64,2-4 10</inkml:trace>
  <inkml:trace contextRef="#ctx0" brushRef="#br0" timeOffset="163174">2335 2025 107,'0'0'97,"0"0"-64,0 0 3,0 0 13,0 0-35,0 0 8,0 0-21,42-38 31,-28 32 11,-1-2 7,1 2-22,1 2 9,-4 2-1,1 0-11,-4 2 6,-1 0-30,-3 0 21,-4 4-6,0 8 12,0 2-27,0 6 20,-11 2-9,-9 6-11,-4 2-1,-5 5-9,0-3-20,2 2-14,5-4-25,5-6-11,5-2 47,5-6-1,7-6-6,0-2 16,0-4 23,5-4 0,13 0 1,-1 0 41,6 0-33,-3 0 13,2-6-21,-2 2-2,-2 2 1,0 2-36,-7 0-67,-2 0-119</inkml:trace>
  <inkml:trace contextRef="#ctx0" brushRef="#br0" timeOffset="163782">2627 1957 13,'0'0'185,"0"0"-87,0 0-65,0 0 18,0 0 15,0 0-47,0 0-3,31-16-8,-15 14-5,1 2-1,2 0-2,-1 0 0,-3 0 0,-1 0 7,-3 0 0,-5 0-14,-2 0 19,-4 2-12,0 2 13,0 2 16,0 6-18,-10 4 18,-3 6 11,-3 2-27,1 4-7,-2 2 1,5 1-11,-2-2 5,3 0-2,1-1-8,4-4 7,1-2-7,1-2 2,0-4 1,2 0-33,2-6-3,0 0-33,-3-4 6,3 0-83,-4-4-52</inkml:trace>
  <inkml:trace contextRef="#ctx0" brushRef="#br0" timeOffset="164255">2587 2133 113,'0'0'119,"0"0"-51,0 0-36,0 0-1,0 0-30,141 0-2,-106 0-9,-3 0-125</inkml:trace>
  <inkml:trace contextRef="#ctx0" brushRef="#br0" timeOffset="165501">2280 1911 98,'0'0'85,"0"0"-31,0 0-14,0 0 21,0 0-27,0 0 5,0 0 6,0 0-13,0 0 1,0 0-19,-5 0 30,-8 6-44,-1 0 5,-1 4-5,-1 0-7,-4 6-29,3-2-76,0-2-131</inkml:trace>
  <inkml:trace contextRef="#ctx0" brushRef="#br0" timeOffset="166597">2105 2266 54,'0'0'54,"0"0"-29,0 0-11,0 0-13,0 0 6,0 0-5,0 0 16,0 26 9,0-18 41,0 0-52,0 0 8,0 2 15,-2 0-13,-2 2 1,0-2-26,-1 2 11,1-4-12,2 0 1,-2-2 6,1-2-8,0 2 1,1-2-1,2 0 0,-2 0-23,2-2 14,0 2-71,0-4 49,0 0 21,0 0 11,0 0 14,0 0 34,0 0-31,-2 0 0,-3 0 14,1-4-24,-2 1 0,-1-4-5,2 3 47,-2 0-48,3 0 27,0 0-19,2 2 1,-1 0 10,3 2-8,0 0-5,0-2 0,0 2-14,0 0-4,0 0-4,0 0-15,0 0 4,0-2-33,5 2 10,6-2 27,3 0 21,1-2-7,3 2 16,-1-2-14,1 2 7,0 0-2,0 0-12,-4 2-94,-8 0-66</inkml:trace>
  <inkml:trace contextRef="#ctx0" brushRef="#br0" timeOffset="189233">2500 760 133,'0'0'164,"0"0"-74,0 0-34,0 0-20,0 0-1,0 0-8,0 0 6,-22-4-33,11 4 23,0 0-9,-5 0 18,-4 14-30,-4 6 8,-8 8-10,-3 8 0,-8 8 0,-1 8 3,-6 7-11,2 3-13,-1 2 3,2 0-45,-6 21-14,13-20-74,9-12-24</inkml:trace>
  <inkml:trace contextRef="#ctx0" brushRef="#br0" timeOffset="189571">2487 840 36,'0'0'77,"0"0"-18,0 0-35,0 0 25,0 0-10,0 0 10,0 0-23,11-22 26,-11 34-50,-13 14 12,-10 16 14,-8 13-21,-9 10-6,-9 10 19,-5-1-40,-1-2 10,2-5-45,3-12-8,10-9-24,13-15-12,12-11 15,6-10 58</inkml:trace>
  <inkml:trace contextRef="#ctx0" brushRef="#br0" timeOffset="189871">2603 874 61,'0'0'89,"0"0"-30,0 0-23,0 0 64,0 0-37,0 0-15,0 0-41,-101 118 9,55-57-1,-4 9-15,-5 2 10,0 4-9,-6 0-2,3-1-37,5-3-25,6-6-18,9-8-6,4-2 17,10-13-13,11-18 3</inkml:trace>
  <inkml:trace contextRef="#ctx0" brushRef="#br0" timeOffset="190150">2616 1141 80,'0'0'56,"0"0"-17,0 0-6,0 0 42,0 0 40,0 0-67,0 0-8,-69 80-25,22-24 2,-6 13-8,-3 5-8,-4 4-1,2 0-1,2-4-9,5-6-34,6-7 0,12-11 8,6-12-2,12-8-7,6-12 9,9-10-55,0-8-7,9-2 15</inkml:trace>
  <inkml:trace contextRef="#ctx0" brushRef="#br0" timeOffset="190380">2456 1514 15,'0'0'69,"0"0"-36,114-100 3,-77 70 7,-10 10 1,-14 9-17,-8 10 8,-5 1-1,-7 8 17,-20 21-1,-13 16 1,-9 11-5,-7 10-27,1 4-5,-1 0-7,0-2-14,7-5 6,5-7-5,8-6-20,7-8 1,9-8 5,7-10-26,9-5-10,4-8-24,0-7-15,0-4-13,31-8 26</inkml:trace>
  <inkml:trace contextRef="#ctx0" brushRef="#br0" timeOffset="190629">2418 1825 7,'0'0'78,"0"0"-33,158-141-7,-124 113-24,-15 10 6,-12 14-13,-7 4 29,-11 10 12,-23 23 4,-8 8 13,-9 12-64,-5 7 47,1 2-47,1-2-2,3-2 1,7-6-17,6-5 8,7-5 1,8-8-4,7-6 4,5-6 7,9-8-37,2-4 19,0-6-57,2-4-8,16 0 15,11-10 19,7-14 29,8-9 13,8-4 6,1-8 2,2 0 39,-1-2-6,-8 9 11,-7 10-10,-14 12 8,-12 8-39,-11 8-2,-2 0 32,-15 14 46,-16 16-15,-15 8-27,-3 8 14,-2 4-45,0-1 8,7-3-7,5-6 1,8-6-8,9-6-3,8-4 3,6-6 1,6-4-1,2-6-8,0-2 0,0-2-28,2-4 36,16 0-27,8 0-32,10-22 21,11-8 32,6-10 5,3-6 2,-1-2-2,-3 2 8,-9 7-10,-12 11 12,-12 12-7,-10 10-2,-9 6 0,0 0 24,-4 9 23,-20 18 1,-13 12-8,-7 8-22,2 4-18,-1-1-17,8-6-15,6-8 6,9-6-14,4-8-12,8-6-48,4-10-15</inkml:trace>
  <inkml:trace contextRef="#ctx0" brushRef="#br0" timeOffset="191562">2111 1233 85,'0'0'124,"0"0"-59,0 0-14,0 0-11,0 0-5,0 0-11,0 0-9,-31 40-7,2 0-2,-5 14-7,-7 11 12,2 5-22,-3 4-12,-8 22-55,13-19-41,8-15-22</inkml:trace>
  <inkml:trace contextRef="#ctx0" brushRef="#br0" timeOffset="192333">1995 927 36,'0'0'68,"0"0"-25,0 0-17,0 0 13,0 0-16,0 0-23,0 0 6,-94 126-5,67-74 0,-2 0 9,2 2-11,3-2 1,2-6 0,8-2-32,8-13-65,6-13-26</inkml:trace>
  <inkml:trace contextRef="#ctx0" brushRef="#br0" timeOffset="192558">1983 1109 22,'0'0'91,"0"0"-54,0 0-11,-24 136-10,14-86-15,6 25-1,2-16-3,0-6-47</inkml:trace>
  <inkml:trace contextRef="#ctx0" brushRef="#br0" timeOffset="193085">2319 1532 20,'0'0'94,"0"0"-25,0 0-27,-23 142-19,11-95-5,1-1-18,-3 16 0,3-12-55,3-10-72</inkml:trace>
  <inkml:trace contextRef="#ctx0" brushRef="#br0" timeOffset="193338">2317 2009 26,'0'0'97,"0"0"-60,0 0-37,-31 108 0,25-78-17,1-5-9,3-3-13,2-4 25,0-4-9,0-6-18</inkml:trace>
  <inkml:trace contextRef="#ctx0" brushRef="#br0" timeOffset="224273">3225 1785 51,'0'0'51,"0"0"1,0 0-24,0 0 1,0 0-20,0 0 1,0 0-3,0-4-7,0 4 18,0 0-18,0 0 12,0 0-5,0 0-14,0 0 8,0 0-1,0 0 3,0 0-2,0 0 18,0 0 1,0 0 16,0 0-20,0 0 8,0 0-23,0 0 1,0 0-2,0 0 0,0 0 0,0 0-5,0 4 4,0 0-11,0-3 11,2 2 2,4-1 1,3 0-1,3-2 0,-2 0 6,6 2 7,0 0 1,0 0-14,-1-1 9,3 2-9,-1-3 0,4 0 7,-3 0-15,-3 0 8,3 0-1,-5 0 9,-2 0-9,-4 0 0,0 0-5,-5 0 4,-2 0-29,2 0 6,-2 0-14,0 0-21,9 0 16,-3 0 23,2 0-71</inkml:trace>
  <inkml:trace contextRef="#ctx0" brushRef="#br0" timeOffset="225045">3483 1815 18,'0'0'148,"0"0"-73,0 0-4,0 0-47,0 0 4,0 0-12,0 0 2,-65 44 9,50-26-26,-1 0 7,1 0-1,3-4-14,3-2-15,5-2-20,2-2-83,2-4-44</inkml:trace>
  <inkml:trace contextRef="#ctx0" brushRef="#br0" timeOffset="225653">3146 1855 36,'0'0'114,"0"0"-52,0 0-11,0 0 22,0 0-9,0 0-38,0 0 11,0-4-27,0 4 27,0 0-36,0 0 2,0 0 6,4 4-2,8 6 9,1 2-6,1 0-10,1 2 9,1 2-10,-1-2 2,-1 4-2,-1 0-36,-2 0-25,-4 4-19,-2-6-76,-5-2-70</inkml:trace>
  <inkml:trace contextRef="#ctx0" brushRef="#br0" timeOffset="226060">3225 1881 13,'0'0'100,"0"0"-38,0 0 1,0 0 17,0 0-37,0 0-6,0 0-29,-3-6 22,3 4-1,0 2-5,0 0-15,5 0-9,3 0 0,6 0 1,-1 0-2,3 0 11,-1 2-17,1 2 14,0 0-10,-3-2 3,-2 2-14,-4 0-43,-5 0-75,-2 0-59</inkml:trace>
  <inkml:trace contextRef="#ctx0" brushRef="#br0" timeOffset="226337">3225 1881 54,'68'-66'103,"-68"66"-62,0 0-30,0 0 21,0 0-7,0 0-24,5 0 25,6 0-24,2 0 23,-2 0-25,1 0 12,-1 0-11,-3 0-1,2 2 0,-6 0-7,1 1-55,-3 0-34,-2 1 58,0-2-2</inkml:trace>
  <inkml:trace contextRef="#ctx0" brushRef="#br0" timeOffset="236015">600 1207 3,'0'0'17,"0"0"-15,0 0 12,0 0-14,0 0-4,0 0-4,-31-4 8,23 4 2,4 0-2,-2 0 0,-1 0-16,1 0 15,0-2-8,2 2 9,0 0 0,2-2 0,0 0 22,-1 0 23,1 2 4,2-2-12,0 0 27,0 0-11,-2-2 10,2 2-9,0 0 2,-2 2-16,0-2-9,-4 2 8,4-2-26,2 2 16,-2-2-27,0 2 12,0 0-6,-2 0-8,-3 0 1,-5 0-1,-1 0 0,-5 6 3,-1 4-6,-4 2-9,-4 2 11,3 0-20,-2 2 11,1-2-17,0-2 18,3 0-4,-1 0 2,2-2 9,0-2-18,4 1 19,-3-2-4,1 0-2,2 1-5,-1-1 3,1 1-18,0 1 20,5-4-2,0 2 9,5-5-1,5 0 3,0 0-4,0-1 6,0-1-14,2 3 5,-3-2 4,3 3-13,0-1 8,0 1-11,0-2-37,0-1 28,5 2 22,10-3 1,5 0 6,5 0 9,4 0-11,7 0 4,-1 0-5,3 0 0,2 0 6,-4 0-6,2 0 17,-7 4-16,0 2 28,-6 0-20,-6 2 4,-3-4-13,-7 0 0,-5-4 1,-2 2-1,-2-2 22,0 0 18,0 0 31,0 0-18,0-4-27,0-10-24,0-1-4,-2-3-1,0 3-15,0-3 0,0-3-1,-1 2 18,3-2 2,0 1-1,0 0 7,0 4 1,0 2-8,0 0 0,0 2 0,0 2-16,0 4-26,0 0-32,0 4 18,0 2-77,0 0-18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17.48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46 3 149,'0'0'140,"0"0"-49,0 0-21,0 0-9,0 0-47,0 0 2,0 0-14,0-3 6,0 3-8,0 0 1,0 0-1,5 0-1,-1 0 1,4 0 0,0 0-1,3 0 2,1 3 8,1 2-8,0 4 28,1-4-13,-4 3-4,4 2 5,-3-2-16,0 5 25,-2 1-26,0 0 31,-3 0-24,-1-1 17,-1 4-13,-4-1 2,0 2 4,0 2-10,0 0 22,-6 0-23,-5-2 14,-3 2-19,-1-4 17,1 0-17,-1-3 9,-3 0-9,-2-3 0,2 0 0,1-2 6,1-4-14,3-4 13,1 0-15,3 0-1,1 0-27,3-12-44,2 1-16,3-2-75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20.38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14-1 84,'0'0'124,"0"0"-40,0 0-11,0 0 12,0 0-39,0 0-1,0 0-10,-2-2 1,2 2 0,0 0-16,-3 0 5,3 0-24,0 0-1,-3 10 0,1 6 7,0 2-6,2 0 0,-2 2 0,2 0-1,0-4 2,0 0 5,0-4-13,0-4 15,0-4-14,0-4 13,0 2-9,0-2 2,0 0-1,0 0 0,0 0-10,0-8 10,0-6-23,0-2 7,6 0-24,4-2 18,-1 4-5,2 0 18,-2 2-7,2 0 10,2 2 5,-1 2 0,-2 2-9,1 2 20,-1 2-8,1 2-2,-3 0 14,0 0-13,0 0 0,1 6 24,-3 6-8,0 2 13,-2 2-17,-2 0 2,0 0-14,-2 8-2,0-4-40,0-6-103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26.59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2,'0'0'140,"0"0"-67,0 0-24,0 0 10,0 0-31,0 0 6,0 0-32,0 0 9,0 0-11,0 0 1,0 0 11,0 0-5,0 0 25,0 0-26,0 0 13,2 0-18,0 4 12,0 5-12,2-2 0,-1 5 8,3 1-8,-1 2 37,2 3-21,1 3 18,-1 2-25,3 4 14,-4 0-22,3 2 9,-1 3-10,0 0 0,-2-2 3,-1 0-2,1-2-3,-4 0 2,2-3-2,-1-4 8,0-2-8,-3-5 2,2-3-1,-2-3 0,2 2 1,-2-2-2,0 1 3,2-4-7,0 4 11,1-5-12,-1 1 7,-2-2-2,0 1-8,2-2-8,-2 0 0,0 0-4,2 0 13,-2 0-7,0-2 14,2 1-8,-2-1 8,0 0-21,0 3-14,0-3-37,0 0-30,0 0-17,0 0-17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27.28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95 103,'0'0'142,"0"0"-45,0 0-19,0 0-4,0 0-33,0 0-3,0 0-32,0-1 10,0 1-8,0 0-8,0 0 0,0 0-11,0 0 10,0 0 2,0 0-7,0 0 12,0 0-7,0 0 1,0 0 0,0 0-1,0 0 2,0 0-2,0 0 2,0 0-3,0 0 11,0 0-7,0 0-1,0 0 0,0 0 0,0 0 11,0 0-11,0 0-1,0 0 0,0 0-10,0 0 10,5 0 0,-1 11 0,2 2 0,2-1 11,-4-2-10,3 0 0,-5-2 5,2 0-5,-2-4-1,0-2 6,0 0-10,-2-2 12,3 0-9,0 0 2,3 0 4,1-8 11,3-8-15,4-7 3,-1 0 3,1-4-14,-3-5-18,-2 6-61,-5 7-168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28.92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91 0 228,'0'0'136,"0"0"-70,0 0 26,0 0-14,0 0-23,0 0-13,0 0-17,0 0 18,0 0-24,0 0 8,0 0-26,0 3 12,0 11-13,0 4 2,0 4 3,-4 4-4,-5 4-2,1 0 11,-2 2-19,-1 2 19,-1-2-15,4-2 5,-1 1-8,3-8-21,1-5 8,2-5 1,1-5-28,2-6-21,-2-2-44,0 0-25,2 0-86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29.33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0 172,'0'0'154,"0"0"-82,0 0 32,0 0-30,0 0-21,0 0-33,0 0-19,0 11 0,5 7-1,2 7 30,2 3-11,-3 4 3,1 0-22,0 2 22,0 0-21,-3 0-1,0-1 0,0-4-1,-1-4-13,-1-6-24,-2-2-28,0-7-31,0-5 2,0-2-106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29.65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72 159,'0'0'75,"0"0"-45,0 0 38,0 0-20,0 0 31,0 0-47,0 0-9,42-10 13,-30 8 6,1 0-3,5-2-32,-1 0 0,2-2 0,3 0-2,0-2-5,-2 0-1,0 0-48,-4 0-97,-10 2-183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29.99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89 0 80,'0'0'144,"0"0"-48,0 0-3,0 0-25,0 0-28,0 0-23,0 0 21,0 0-22,3 69 15,-3-40-19,0 1 2,0 0-6,0 0-1,0-4-3,0-4-2,0-4-4,0-4 11,0-6-18,0-2 18,0-3-6,0-3-3,0 0 0,0 0 0,0 0-9,0 0 7,0-3-31,-3-7 14,-3 0-5,-3-2 5,-2 2-23,0 2 32,0 2-19,-1 4 20,6 0 8,-1 2 2,3 0 3,0 0-3,-2 0-2,6 6-4,0 2 3,0 4 2,0-2 0,0 2 12,0-2-1,10 0 22,1-4-17,2 1 12,1-6-28,1 1 5,3-2-5,0 0-26,-3 0-79,-6-8-225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31.65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62 0 110,'0'0'124,"0"0"-51,0 0 17,0 0-24,0 0-33,0 0-4,0 0-3,0 0 3,0 0-29,0 0 0,0 3 6,3 11-6,-3 1 0,2 6 12,1 1-2,-3 0-1,2 2 1,0-4-9,0 0-2,1-4 11,-1-2-10,0-2 0,-2-4 0,0 0 0,0-4 0,0-2-1,0 0 7,0-2-13,0 0 2,0 0 4,0 0-15,0 0 7,-9 0-18,0 0 9,2 0 3,-1 0-14,1 0 17,3-6 1,-4 0-7,4-2-4,-2 2 21,1 0-3,1 2 4,-1-2 0,0 4 0,3 0 18,2 2-8,0 0 7,0 0-5,0 0 10,0 0-21,0 0 3,0 0-4,0 0 0,0 8 1,0 2-1,0 0 17,0 0-16,0-2 13,0 0-12,0-4 5,0 2-6,0-4-1,0 0 0,0 0 0,0-2-1,0 0 1,0 0-7,7 0 6,2 0-1,2 0 4,1 0-2,1 0 0,0 0-12,7 0-35,-2-6-33,-5 0-80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32.65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22 64,'0'0'141,"0"0"-76,0 0-7,0 0 12,0 0-31,0 0-13,0 0-25,3 0 22,-1 4-17,2 8 14,0 4-7,2 0 16,-2 2 9,2 2-14,-3-2-1,1 2-22,-2-4 21,-2-4-21,2-4 11,-2-4-10,0-2 2,0-2-3,0 0 11,0 0 6,0 0-6,0-12-3,0-2-8,0-4-2,0 0-11,0 0 6,0 0-7,0 0-1,0 2-9,2 0-25,8 3 24,1 4-23,7 0 3,-3 4-69,-2 1-41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4:52.515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52 351 45,'0'0'94,"0"0"-24,0 0-12,0 0 4,0 0-23,0 0 4,-4 0-7,4 0 6,0 0 3,0 0-18,0 0 12,0 0-26,0 0 18,0 0-24,0 0 20,0 0-21,0 0 4,0 0-1,0-2-9,0-2 5,0-2 3,2-6-16,8 2 18,1-4-19,-1 0 18,6-2-18,2 2 9,2 0 0,5 0 0,-3 2 2,2 2-10,-3 4 18,-3 0-20,-5 4 13,-3 2-13,0 0 8,-3 0 2,-1 4 0,-2 7 6,1 4 8,0-1-12,-5 4 4,0 0 1,0 4-6,0 4 8,-14 0-11,-3 2 3,-4 2-1,-1 0 0,-3 2-4,1-2 3,0-2-15,1 3 16,-2-4-6,4 2-3,-2-3 15,3 0-6,3-6 0,1-2-6,7-6 5,5-4-3,4-2-2,0 0-4,0-2 10,0 2-12,6-4 11,9 2 2,6-2-1,1-2 2,5 0 0,2 0 18,2 0-20,-2 0 3,-3 0 7,1 0-19,-2 0 9,-5 0-16,2 0-26,-6 0-54,-5 0-67</inkml:trace>
  <inkml:trace contextRef="#ctx0" brushRef="#br0" timeOffset="3447">536 4 32,'0'0'133,"0"0"-47,0 0-32,0 0-20,0 0 2,0 0-21,0 0 3,-11-4-18,11 4 18,0 0-17,0 0 12,-2 0-13,0 0-6,-3 0 5,-2 0 1,1 10-4,-1 2 11,3 2-14,0 1 14,1-1-14,0-5 4,3 4 3,0-6 0,0 1 0,0 0 0,0 1 7,6-4-15,5 0 8,-1-3-7,4-2-21,1 0 22,1 0-11,2 0 17,-2-2 0,-3-7 0,-5 1 17,2-2-11,-6 0 54,-2 2-22,-2-2 24,0 1-36,0-2 13,0 1-31,0 2-6,-2 1-2,-6-2-7,-4 5 5,-1 4-67,-12 0 10,5 0-133,0 0-86</inkml:trace>
  <inkml:trace contextRef="#ctx0" brushRef="#br0" timeOffset="4310">563 149 95,'0'0'137,"0"0"-90,0 0 35,0 0-19,0 0-1,0 0-47,0 0 8,-11 0-23,2 0 0,-2 0-1,0 0 2,-1 11-2,2 3 10,-1 3-18,-1 2 10,3 2-2,3-3-24,4-4 14,2-2-1,0-2 4,0-2 8,2-2-5,11-2-5,1-2 19,3-2-18,-1 0 9,1 0-1,-3 0-7,-1-8 8,-2-4 7,-4-2-1,-2 0 16,-3-2-22,-2 2 24,0-3-22,0 4-2,-12 1-10,1 1-87,1 6-190</inkml:trace>
  <inkml:trace contextRef="#ctx0" brushRef="#br0" timeOffset="5385">675 495 54,'0'0'37,"0"0"15,0 0-25,0 0 25,0 0-3,0 0 0,0 0 9,115-18-9,-95 17 0,3 1-37,-2 0 17,0 0-29,1 0 10,-4 0-3,0 4-14,-3 3-3,-1 1-93,-5-4-94</inkml:trace>
  <inkml:trace contextRef="#ctx0" brushRef="#br0" timeOffset="5826">659 674 52,'0'0'121,"0"0"-79,0 0 35,0 0-34,0 0-4,0 0-16,0 0 3,69-10-13,-49 10-6,3-2 6,6 0-13,2 2 9,0 0-8,0 0-2,9 0-35,-7 0-38,-8 0-95</inkml:trace>
  <inkml:trace contextRef="#ctx0" brushRef="#br0" timeOffset="8380">1303 409 25,'0'0'154,"0"0"-79,0 0-9,0 0-9,0 0 9,0 0-40,0 0 20,4-16-11,-4 14 7,0-4-8,0 2 1,0-2-12,2-2-11,3 0-4,4-2 1,0-2-13,6 0 11,3 0-14,2 0 7,7 0 0,-1 2 0,3 2-1,-2 4 1,-4 0-12,-3 4 11,-7 0-2,-2 0-6,-4 8 0,-2 8 5,-5 4 4,0 4 20,-7 8-2,-15 2-18,-7 6 16,-7 4-10,-3 1-12,0-1 2,1-6-14,9-4-5,4-10 13,12-8 1,4-4 9,4-6 0,5-2-7,0-2-3,0 2 5,0-2 5,8 2 0,7-2 10,5 0 7,4-2 15,5 2-7,2-2-23,4 0 11,0 0-12,-4 0-2,-4 0-5,-3 0-1,-4 0-41,-7 0-22,-1 0-47,-8 0-71</inkml:trace>
  <inkml:trace contextRef="#ctx0" brushRef="#br0" timeOffset="9070">1928 295 103,'0'0'196,"0"0"-97,0 0-24,0 0 21,0 0-39,0 0-12,0 0-23,0-8 2,0 8-1,0 0 5,0 0 34,-6 0-49,-5 0-13,-5 0-5,-3 0 4,-2 6-19,1 0 19,3 0-17,1-2 18,5 0-1,4-2 2,2-2-4,3 0 15,0 2-24,2 0 10,-2 2 1,2 4-21,-3 2 22,3 6-11,-2 0 5,2 4 4,-2 2 4,0 0-11,0-1-2,0-6 11,-1-1-22,3-6 22,0-1-12,0-4 10,0-3 1,0 0-16,0 0 16,0 0-33,0 0 16,3 0-6,7-3 22,2-4 3,-1 2-1,2 2 0,1 1 0,-3 2-1,3 0-4,-4 0-2,3 2 7,-3 9-10,-1 3-3,-5 0 7,-2 5 6,-2 3 14,0 3 17,0 1-30,-11 0 34,-5 0-27,-3-2 5,-2 0-11,-1-2 27,-5 0-28,3-4 12,-1 0-13,3-4 0,2-4-1,7-4 3,2-4-2,3-2 0,6 0 0,0-4-36,2-10-18,0-10-41,0 4-70,4 4-90</inkml:trace>
  <inkml:trace contextRef="#ctx0" brushRef="#br0" timeOffset="9904">2230 251 182,'0'0'128,"0"0"-22,0 0-33,0 0 27,0 0-44,0 0 2,0 0-21,-9-14 1,2 14-25,-7 4-12,-1 12-2,-3 8 2,-2 6-10,-2 6 19,2 6-23,2 2 13,2 0 0,8-4-7,6-4-13,2-5 19,0-7 1,6-6-17,9-4 11,3-4 5,0-4-34,0-4 9,2-2 0,0 0 25,-2 0 0,-3 0 0,-1-2 0,-3-8 2,-5-2 9,0-4-9,-6 2 14,0-2-14,0 4 38,-14 0-19,-4 4 6,-4 4 0,-5 4-25,0 0-2,-2 12-30,4 8 30,-4 18-24,10-6-37,3-4-127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33.14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0 0 139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33.16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60 139,'146'54'115,"-146"-54"-69,0 0-13,2 0 38,0 0-38,0 0-14,0 0-6,5 0 23,-1-4 13,4-2-27,1-2 5,-1 0-18,0 0 2,1-2-10,-3-2-2,0 1 1,-6 0-11,0 0-11,-2 2-14,0 0 9,0 6-22,-2-1-26,-10 4 1,-1 0 65,-1 0-14,-1 4 17,1 8 6,4 4 1,1-1 8,2 3-8,4 1 13,1-1-14,2-2 24,0-2-14,0-2 29,0-4-20,5 0 10,4-2-10,2-2-19,3-2-9,-1-2-17,9 0-29,-5 0-60,0 0-61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33.7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74 3 142,'0'0'116,"0"0"-35,0 0 10,0 0-13,0 0-23,0 0-6,0 0-39,0 0 6,-25-3-15,19 3-2,-2 3 1,-1 8 0,3 0-8,0 3 7,0-2 1,2 2-19,2-1 9,2-4-31,0-2-3,0 0-8,0-3 23,6 1 16,6-3 13,1 0 0,1 0 1,-1 0-2,1 2 2,-1-3-8,-3 4 14,0 1-7,-3-3 0,-5 4 0,-2 1 0,0-1 19,0 4-2,-11 1 9,-5 0-5,-1 2-20,-2-2-1,3-2 9,3-2-18,3-2 9,0-2-1,6-4-46,4 0-13,0 0-151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34.3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102-1 150,'0'0'120,"0"0"-25,0 0-10,0 0-20,0 0-24,0 0-17,0 0-11,-37 0 7,25 2-18,3 8 2,1 1-4,-1 0 0,4 1-8,3 2 7,2-4 1,0 1-2,0-1 0,0-2-15,0-2 15,9 2-24,0 0 25,2-1 2,3 4-2,-4-4 1,-1 2 0,1-1-1,-6-3 2,-2 4-7,-2-1 13,0 4 32,0 0-24,-14 6-15,-17 6-22,5-2-54,-1-2-134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38.26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-1 641 72,'0'0'36,"0"0"-2,0 0-1,0 0-3,0 0 2,0 0-21,0-4 8,0 4 0,0-2 18,0 0-15,0-2-8,0 2-13,0 0 18,0 0 3,0-2-1,0 0-3,0-2-17,0-2 8,3 0-3,-1-4 9,0 0-14,0-4 12,2-2 3,2 0-9,0-4-2,1 0-4,-1-6 6,4-2-7,-2-5 0,3-1 9,3-1-17,-3-2 16,4 3-9,-1 2 1,1 4 0,3 0-1,0 4 1,0 4-6,0 4 11,1 0-14,-1 4 8,1 2 1,-4 2-1,-2 4 1,-4-1 0,0 3-1,-5 3-5,1 1 5,-3 0-13,-2 0-51,0 0-23,0 0-48,0 4 74,0 1-81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39.45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7 58,'0'0'174,"0"0"-110,0 0-5,0 0 22,0 0-31,0 0-15,0 0-16,0-8 4,0 8-9,0 0-7,0 0-5,0 0-4,0 0-9,0 2 11,0 8-1,0 0-1,2 2 2,2 0 0,-2 2-1,3 0 1,-5 2 0,2 0-15,-2-2 14,0-2-3,0 0 3,0-2 1,0-4-13,0-2 13,0-1-4,0-3-4,0 0 0,0 0-8,0 0-7,5 0 23,2-5 1,6-7 0,3-2 4,3-4-4,6 0-2,10-8-26,-6 4-66,-6 4-97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40.85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0 114,'0'0'139,"0"0"-37,0 0-28,0 0-11,0 0-20,0 0 8,0 0-22,0 0 1,0 0-23,0 0-7,0 0-1,0 6 0,2 10 1,2 4 0,-2 6-1,0 4 2,0 2-2,0 4-6,-2 2-12,2-2-29,-2-3-35,0-4-49,0-8-12,0-9-52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41.33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16 74,'0'0'72,"0"0"-26,0 0 23,0 0-31,0 0-5,0 0-10,0 0-11,34-16 2,-24 16-12,4 0 13,1 0-5,4 0 13,1 0 0,-3 8 2,2 2-17,-4 4 24,-4 0-5,-2 2-14,-5 2-3,-4 4-9,0 4 11,0 4-12,-13 4 10,-3 2-2,-2-4-16,1-6-2,1-3-50,5-10 42,0-3-8,2-3 4,-2-7-50,2 0 6,5 0-152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41.91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53 10 52,'0'0'82,"0"0"-12,0 0 0,0 0 20,0 0-33,0 0-9,0 0-9,-2-10-6,-3 10 16,1 0-11,0 0-21,-3 0-17,2 2 0,-1 8-6,-1 4-1,1 2 4,1 0 2,3 0 1,2 0-1,0-2 0,0-3-5,0-4 5,0-1-11,0 0-1,7-3-1,-3-3 13,2 0-19,3 0 13,-2-3-23,2-9 23,2-2 5,-4 0-18,0-2-46,-3 0 30,0 0 26,-1 4 10,-3 4 2,0 4 13,0 2 11,0 2-20,0 0 1,0 0-7,4 6 1,-2 6 12,5 2-4,-2 2 12,1-2-19,1 1 7,1-4-8,2-3-1,-1-2 0,4-6-38,0 0-37,-4 0-114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42.49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12 0 87,'0'0'163,"0"0"-81,0 0 2,0 0-4,0 0-12,0 0-29,0 0-18,0 4-20,0 13 4,0 5-4,0 3 17,-2 4-17,-1 0 9,3 2-10,0-1 2,0-2-2,0-4 0,0-4 0,0-6-45,0-4-16,0-4-4,-2-2-40,-3-2-133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5:33.547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256 134 62,'0'0'97,"0"0"-41,0 0 29,0 0 8,0 0-26,0 0-13,0-12-17,0 10 22,0 2-28,-3 0 6,1 0-19,-5 0 12,0 0-17,1 0-13,-5 0 9,-5 0-7,1 0-2,-3 6 1,-5 8-8,2 0 3,-2 6 2,0 2-18,-1 6 19,4 1-25,2-1-16,7-5 18,5-5 2,6-4 16,0-6-5,0-1 2,8-4-5,12 0 12,2-3 2,7 0-13,0 0-4,17 0-10,-11-6-44,-6-2-109</inkml:trace>
  <inkml:trace contextRef="#ctx0" brushRef="#br0" timeOffset="441">412 176 103,'0'0'140,"0"0"-37,0 0-23,0 0-23,0 0-42,0 0-14,0 0 11,-34 10-6,20 4-8,1 2 11,-1 2-18,4 1 18,-1-1-16,7-3 7,-2-2-1,6-4-7,0 0-7,0-4 14,6-1 1,4-1-2,5-3 9,1 0 14,3 0-21,0-3 10,2-9-10,-2-2 0,1-1 1,-4-3 0,-7 0-2,-5 0 9,-4 1-15,0 3 14,0 4-14,-4 2 0,-5 4-13,0 4-37,2 0-75,3 0-182</inkml:trace>
  <inkml:trace contextRef="#ctx0" brushRef="#br0" timeOffset="861">657 136 116,'0'0'191,"0"0"-87,0 0-39,0 0-6,0 0-53,0 0-4,0 0 5,0 22-8,0 2 1,0 2 0,0 4 1,-7 3 0,0-1-2,-2-4 11,3-6-20,1-8 6,3-6 4,2-7-23,0-1-14,0 0-27,0-5 4,7-13 38,3 0 2,2-5 20,1 1 0,0 0-7,1 3 14,-1 2-9,3 5 2,-3 6-1,3 6 1,-5 0-12,0 0 11,-2 10-6,-2 6 7,-1 0 0,-4-1 33,-2-1-14,2-5 8,-2-3-17,0 1 2,0-6-4,0-1-6,0 0-2,3 0 1,2 0-2,1 0-31,3-8 21,2-7-1,5-6 12,4 1 1,-2-2-1,2 4 0,-5 4 7,-3 4-14,-4 6 15,-3 4-16,-3 0 8,-2 0 0,0 4 63,0 10 11,0 6-34,0 0-27,0 4 6,0-4-18,0 1-2,0-6-22,0-4-4,0-4-44,0-7 3,0 0-31,14 0-14,-3-6-49</inkml:trace>
  <inkml:trace contextRef="#ctx0" brushRef="#br0" timeOffset="1516">1145 0 163,'0'0'120,"0"0"-67,0 0 1,0 0-46,0 0 2,0 0-10,0 0 15,6 48 50,-6-20-35,0 2-2,0 4-27,0 2-2,-12 2 1,0-6-18,1-4-11,1-8 4,4-7 24,3-8-6,3-5 1,0 0-12,0 0 0,0-1-6,3-14 23,5-3-12,4 0 12,1 0 1,1 4 0,-1 4-7,1 4 4,-1 6 2,-3 0-7,0 0 7,1 4-10,-5 8 11,-1 4 7,0 0 19,-5 2 16,0 0-22,0 0-1,0 0-18,-10 1 24,-3-3-23,-3 2 14,1-2-14,-1-2-1,1-4-1,-1-4-4,5-2 4,3-4-21,0 0-27,8-10-36,0-6-54,0 0-12</inkml:trace>
  <inkml:trace contextRef="#ctx0" brushRef="#br0" timeOffset="2072">1398 172 159,'0'0'177,"0"0"-115,0 0-31,0 0-24,0 0 17,0 0-16,0 0 16,0 86-24,-4-58 13,-5-2-12,0-2-1,0-2 0,1-1-86,-2-7-51,6-8-105</inkml:trace>
  <inkml:trace contextRef="#ctx0" brushRef="#br0" timeOffset="2612">1670 106 33,'0'0'168,"0"0"-105,0 0-62,0 0 14,0 0-13,0 0 16,0 0-17,-13 102 13,2-68-5,-3 0 2,3 2-3,-2-4-6,1-5-4,4-9 12,3-8-16,5-8 12,0-2 5,0 0 1,0-16-12,5-8-15,6-5 11,2-3-3,3-1 14,2-2-16,-1 3 18,-1 2-15,-1 8 13,1 8-8,-3 4 1,1 8-2,-3 2-5,-1 0-5,-2 6 11,-3 12 2,-3 2 21,-2 4-8,0 2 22,0 2-5,-7 0 6,-7-1-25,3-5-6,1-4-6,2-4-8,4 0 8,2-6-89,2-3-68</inkml:trace>
  <inkml:trace contextRef="#ctx0" brushRef="#br0" timeOffset="3085">1945 178 100,'0'0'171,"0"0"-94,0 0 30,0 0-35,0 0-37,0 0-34,0 0-1,-63 34 0,47-12 1,3 4-2,-1-1 3,6-2-4,1-2 2,3-10-7,4 0-3,0-9 1,0-2-14,0 0-13,9 0 10,1 0 20,4-9-2,-1-3-1,0 1 3,-3 1-15,-4 2 21,-1 4-7,-5 1 7,2 3 0,-2 0-11,0 0 11,2 0 0,2 7 58,1 2-25,0 1-2,-1 3-31,3-4 0,1 1-29,10 1-33,-2-5 4,-3-2-227</inkml:trace>
  <inkml:trace contextRef="#ctx0" brushRef="#br0" timeOffset="3498">2225 186 140,'0'0'163,"0"0"-75,0 0-1,0 0-12,0 0-41,0 0-28,0 0 6,-35 18-24,21 6 21,-1 2-11,-1 5 3,5-4-1,1-3 0,6-3 0,4-7-1,0-5-6,0-2-2,0-3 9,7-2-10,6-2-24,2 0 8,4 0-20,10-8-5,-5-5-46,-6 2-77</inkml:trace>
  <inkml:trace contextRef="#ctx0" brushRef="#br0" timeOffset="3776">2361 228 107,'0'0'157,"0"0"-79,0 0-39,0 0 7,0 0-30,0 0 0,0 0-15,-23 108 0,19-91-1,2-8-59,0-2-29,2-7-110</inkml:trace>
  <inkml:trace contextRef="#ctx0" brushRef="#br0" timeOffset="3987">2361 228 82,'141'-36'94,"-141"46"-32,0 4-14,-8 4-25,-3 2 3,-2 2-25,2-2 15,2-2-16,3-1 0,1-9 1,5-3-1,0 0 13,0-5-12,0 0 35,0 0-3,7 0 6,1-2-33,4-9 4,-3 0-10,1-6 0,-1 2 0,3-4-8,-3-1-6,-1 2-32,2 0 36,-2 4-14,3 4 23,3 4-4,-1 2 3,1 4 0,-1 0-1,1 0 3,-6 14 0,1 0 24,-5 2 24,-1 2 10,-1 0-28,-2-4 3,0-2-20,0-2-11,0-6 9,0-1-9,0-3 6,0 0-1,0 0 0,0 0-7,0 0-11,5 0-53,1-8-11,3-2 39,2 2 15,1-1 20,3-1 2,3 2-10,1-2 18,2 0-7,-1 0-1,-3 0 13,0 0 29,-7 2-32,-3 0 7,-4 2 15,-1 4 43,-2 0-47,0 2-5,0 0-23,0 0-2,0 0-12,0 4-26,2 10 29,0 4 8,-2 2-6,0 2 12,0-2-11,0-2 4,0-1-9,0-6 18,0-1-6,-6-2 1,-2-1 0,4-3 11,2-1-11,0-3-2,2 3 5,0-3-11,0 0-97,2 0-85,4 0-32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42.80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52 111,'0'0'68,"0"0"16,0 0-47,0 0 9,0 0-8,0 0-8,0 0-29,98-32 11,-76 26-11,0 2 6,0-2-7,12 4-10,-5 0-25,-9 2-131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43.04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27 0 75,'0'0'157,"0"0"-74,0 0 2,0 0-4,0 0-12,0 0-45,0 0-6,-14 12-17,9 2 7,1 0-7,2 0-1,0 0 0,2-2 1,0-4-2,0-2 2,0-2-7,0-2 7,0-2-2,4 0-11,3 0-11,2-8-21,2-4 35,-2 0 2,-2 0-6,-3 4 13,-2 4 0,-2 2-1,5 2-4,-1 0 5,3 0 0,4 0 26,2 6-4,8 10-22,-4-4-34,-3-2-68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2:10.86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192 1 7,'0'0'68,"0"0"-48,0 0 12,0 0-2,0 0 4,0 0-11,-2 0-2,2 0-15,-3 0-6,3 0 6,0 0-5,0 0-1,-2 0 0,2 0 20,0 0-4,-2 0 10,2 0-3,0 0-13,0-2 10,0 2-19,0 0 35,0 0-14,0 0 14,0 0-16,0 0 15,0 0-24,0 0 1,0 0-6,0 9-6,0 3 30,0 8-18,0 3 11,0 8-23,0 5 21,0 2-19,0 2 6,0-2-8,0-2 1,0-3-2,0-8-6,0-5 5,2-2-64,0-5-32,1-6-139</inkml:trace>
  <inkml:trace contextRef="#ctx0" brushRef="#br0" timeOffset="976">192 13 116,'0'0'86,"0"0"15,0 0-17,0 0-6,0 0-34,0 0 8,0 0-11,0-5 6,0 5 11,0 0-12,0 0 16,-2 0-27,2 0 20,-5 0-41,-3 0 9,-6 9-21,-4 5-4,-4 4 1,-3 0-9,1 3-20,4-6-40,-2 3 4,3-3-93,6-5-93</inkml:trace>
  <inkml:trace contextRef="#ctx0" brushRef="#br0" timeOffset="2290">518 49 9,'0'0'154,"0"0"-50,0 0-43,0 0-1,0 0-18,0 0-22,0 0-2,-32 0-5,28 0 30,-1 0-29,0 0 30,1 7-18,-2-1 1,-3 6-26,2-1 0,-2 7-1,2 5 6,1 1-7,-2 2 2,4 2-2,4 0 2,0 0 1,0-2-1,0-2-1,10-4 7,5-2-6,1-1 14,-1-6-14,1 0 5,-3-6 2,0-1-4,-1-4-3,-4 0 0,3 0 5,-1 0-6,-2-12 8,1 1-7,-1-7 12,-4-1-12,-2-2 14,-2-6-12,0 1 10,0-2-7,0 0 8,-10 0-4,0 0-8,-1 4-4,-3 4-11,5 4 12,1 4-31,3 8-16,0 0-83,3 4-116</inkml:trace>
  <inkml:trace contextRef="#ctx0" brushRef="#br0" timeOffset="3039">892 270 54,'0'0'95,"0"0"13,0 0-3,0 0-2,0 0-28,0 0-13,0 0 11,0 0-18,0-2 17,-5 0-21,-6 0 8,-2 0-44,-6 2 0,0 0-15,-4 0 0,-1 0-1,-1 0 2,3 0-3,2 0 4,2 0-11,3 0 16,6 0-16,2 0 5,2 0 3,5 0-7,0 0-1,0 0-7,0 0-20,0 0 36,0 0-11,0-10 5,5-2 3,4-4 2,0 0 1,-1-2-1,4-2 1,-1 2 0,-2 0-1,0 2 3,-2 0-10,-1 2 23,-1 0-17,-1 3 4,-2 1 2,0 5-3,0 2 8,-2 2-6,3 1 4,-3 0 0,0 0-5,0 0-2,0 0 0,3 12 0,1 6-1,0 4 1,1 6 7,-1 2-7,0 0 1,2 2 8,-4 0-15,0-2 6,0 0-1,0-2-44,0-2-17,0 0-53,1-5-47,-3-7-106</inkml:trace>
  <inkml:trace contextRef="#ctx0" brushRef="#br0" timeOffset="4174">1079 41 28,'0'0'119,"0"0"-49,0 0-49,0 0 46,0 0 3,0 0-31,0 0-23,-102 29-6,81-18 16,5 2-19,3-1 12,2 2-19,2-2 10,4 4-9,3 0-1,2 0 8,0 0-7,0-2 4,0-2-4,11 0 15,5-4-8,2-2 19,0-2-17,4-4 12,1 0-21,0 0 10,0 0-5,0-8-3,-4-2-6,-1-2 10,-7 0-20,1-2 23,-8-2-10,-4 0 1,0 0 5,0-2 17,-6 2-9,-10 0 14,-2 2-7,0 0-15,0 6-6,1 2-23,-6 6-48,6 0-54,1 4-214</inkml:trace>
  <inkml:trace contextRef="#ctx0" brushRef="#br0" timeOffset="4925">1058 272 39,'0'0'129,"0"0"-44,0 0-28,0 0 30,0 0-54,0 0 10,0 0-7,-44-2-10,38 2 9,-2 0-26,0 0 11,1 0-19,3 6 11,-4 4-6,6 4-6,-2 1 0,4 0 1,0-1-2,0 2 2,0-2-6,4-1 11,8-4-10,-1 0 14,1-1-7,1-2-3,-1-5 24,2 2-12,1-3-11,-1 0 10,-1 0-11,-1-10 3,-1-5 4,-2 0 0,-3-2 0,-4-3 22,-2 0-20,0 0 5,0 0-1,-8 0-13,-8 4 0,-2 2-34,-15 8-24,4 6-91,0 0-246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2:39.58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425 45 84,'0'0'58,"0"0"-40,0 0 11,0 0-4,0 0-4,0 0-3,0-10-7,0 8 15,0 0-24,0-2 29,0 2-15,0 2 16,0-2-3,0 2-8,0 0-12,0 0-8,0 0-1,0 0 2,0 0 2,0 0-3,0 0 8,0 0-8,0 0 18,0 0-9,0 0-3,0 0 10,0 0 1,0 0 19,0 0-21,0 0 40,-2 0-34,-3 0-3,-1 0-19,-1 0 0,1 0 0,-1 0 0,-2-2 0,2 0 1,-3 0-2,-2 0-3,1 0 3,-1-2-30,2 2 2,-1 2 3,3-2 12,4 2 13,0 0-1,4 0-11,0 0 22,0 0-18,0 0 3,0 0 5,0 0-5,0 0 5,0 0 1,0 0 0,0 0-7,0 8 16,0 2-15,0 2 13,0-2 5,2 2-11,0 0 15,-2 0-16,2 0 0,-2 2 8,0-4-7,0 0 1,2-2 8,-2-4-20,0 0 22,0 0-19,0 0 9,0-2-2,0 0 0,0-2-2,3 0 1,0 0-29,3 0 1,3 0-42,-1 0 58,4 0 2,1 0 11,1 0-1,-1 0-4,-2 0 4,3 2-4,-4 4 4,2 2 2,-3-2-7,-3 3 7,-1-2-2,-1-1 2,-4 3 9,0-4 16,0 4-4,0-2 24,-9 4 0,-6-2 7,-1 1-28,-4 0 15,2 1-30,-4-1 7,1-1-16,2 1-1,-1 1 0,5-5-1,3-2 0,5-4-64,5 0-4,2 0-106</inkml:trace>
  <inkml:trace contextRef="#ctx0" brushRef="#br0" timeOffset="1231">487 1 97,'0'0'173,"0"0"-107,0 0-38,0 0 41,0 0-30,0 0-6,0 0-33,6 0 17,0 0-9,3 0 44,1 0-18,6 0-8,1 4-3,0 0-10,1-2 10,-3 2-23,1 0 3,-5-2 4,-2 2-14,-5 2 5,-1 2 2,-3 4 1,0 4 36,0 4 2,0 4-29,-9 4 12,-2 1-21,2 0 8,-1 0-8,4-1-2,0-5 2,3-1-1,1-5 0,2-6-5,0-4 4,0-1-43,0-4-13,-2-2-38,0 0-13,0 0-116</inkml:trace>
  <inkml:trace contextRef="#ctx0" brushRef="#br0" timeOffset="1703">464 213 155,'0'0'86,"0"0"-25,0 0-4,0 0-25,0 0 7,0 0-32,0 0 10,106 0-16,-88 5-1,-1-4 0,-3 3 1,2 0-2,-7-2-80,-2-2-66</inkml:trace>
  <inkml:trace contextRef="#ctx0" brushRef="#br0" timeOffset="2011">873-1 212,'0'0'130,"0"0"-36,0 0-8,0 0 23,0 0-60,0 0-13,0 0-25,-2 0 8,-2 0 17,-3 0-20,-5 0 5,2 8-20,-4 2 2,-1 6 6,-1 0-18,0 6 10,3 0-1,2 2 0,0-2 1,7 0-7,-2-2 11,6-4-17,0-4 22,0-2-23,4-2 19,6-2-7,3-2 1,3-1 0,-1-3 4,1 0-2,0 0-4,0 0 1,-3-3-6,-2-5 1,-4 1 4,-5-4-3,-2 1 5,0 0 1,0 0 0,-11 2 15,-7 3-16,-2-2 0,0 5-7,-7 2-33,3 0-89,1 2-99</inkml:trace>
  <inkml:trace contextRef="#ctx0" brushRef="#br0" timeOffset="3107">121 290 5,'0'0'196,"0"0"-65,0 0-52,0 0 2,0 0 3,0 0-55,0 0-1,0-3-26,0 3 23,0 0-6,0 11 9,-12 4-18,-1 6-10,-21 13-18,5-6-111,-4-4-255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2:43.83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71 0 218,'0'0'118,"0"0"-48,0 0 9,0 0-1,0 0-44,0 0-3,0 0-30,0 0 23,0 14-8,-2 2 2,-4 4-18,-3 4-12,-12 9-14,6-8-85,-3-2-218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5:33.59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516 73 38,'0'0'167,"0"0"-67,-2-2-21,-2 0-30,-1 0 1,3 2-9,-1 0 8,3 0-20,-2-2 34,2 2 15,-2 0-39,-3-2-30,3 2-2,0 0 1,2 0-7,-2 0 3,0 0 3,-3 0-14,1 14 5,-3 8 1,-2 6 1,-2 10-2,-3 6 2,-1 7 0,-3 0 0,1 0-31,1-5-42,3-8-35,3-10 66,6-12-74,2-10-91</inkml:trace>
  <inkml:trace contextRef="#ctx0" brushRef="#br0" timeOffset="420">416 143 91,'0'0'35,"0"0"-12,0 0 16,0 0 11,0 0-30,0 0 38,0 0 0,102-32-29,-89 32 11,1 0-17,-3 0 32,-2 6-29,-4 4 62,-1 2-48,-4 0-14,0 0-26,0 0 1,-9 2 5,-7 0 1,-4 3-7,-2-4-7,0 1 6,4-4-32,0-2 2,7-2-10,4-3 12,3-2-14,2-1 32,2 0 0,0 0-23,0 3 25,0-2-8,8 3 8,4 2 18,1 1 1,-2 1-3,3-2 5,-6 2 2,4 0-13,-3-2 5,-3 2-5,1-2-2,-3-1-68,-2 0-106</inkml:trace>
  <inkml:trace contextRef="#ctx0" brushRef="#br0" timeOffset="908">599 296 91,'0'0'221,"0"0"-149,0 0-52,0 0 22,0 0-9,0 0 26,0 0-30,60-8-9,-45 6-10,1-5-4,-3 2-5,0-1-1,-1-5 0,-1 3-12,-5-2 5,-4-1-13,1 0 19,-3 3-22,0-2 23,0 4-19,-11 2-3,-2 0 5,1 4 17,1 0 0,0 0 0,2 0 0,2 10-7,-1 4-3,3 5 20,1 0-9,2 2 0,2 0 9,0 0-4,0-2-6,0-2 0,8-3 0,5-4 0,8-8-67,-4-2-1,-1 0-112</inkml:trace>
  <inkml:trace contextRef="#ctx0" brushRef="#br0" timeOffset="1375">875 173 130,'0'0'175,"0"0"-108,0 0-35,0 0-2,0 0-29,0 0 4,0 0 6,-27 44-8,18-22-2,2 3 22,1-1-11,-1 3 1,5 0-2,-2 1-11,-2-4 0,0 4-34,-3-6-80,3-6-117</inkml:trace>
  <inkml:trace contextRef="#ctx0" brushRef="#br0" timeOffset="1968">961 189 12,'0'0'27,"0"0"-4,0 0 16,0 0 26,0 0 27,0 0-22,0 0 25,8-8-26,-8 6 6,0 2-53,0-2 31,0 2-4,0 0-11,-8 0-15,2 0-3,-3 0-14,0 0 1,-2 0-14,-2 0-6,1 8 13,1 4-39,0 0 38,2 3-12,2-1-8,3-3-8,2 0 4,0-3 18,2-2-10,0-1 16,0-1-6,0 1 7,0 0 0,4 2 1,2 1 0,-1-1 0,-2 2-1,-3 0 7,0 4-16,0-1 21,0 0-20,0 2 17,-8-4-6,-2 2-3,-1-4 0,-1 0 0,1-2 6,1-4-15,-4-2-10,3 0-33,-1 0-93,3-2-49</inkml:trace>
  <inkml:trace contextRef="#ctx0" brushRef="#br0" timeOffset="2680">1053 221 35,'0'0'135,"0"0"-84,0 0-25,0 0 1,0 0 21,0 0-35,0 0 4,-5 58-15,-3-37 18,1 1 1,-5 3-15,4 0 7,-1-1-4,-3 0-18,4-4-14,-3-2-55,4-6-65,0-4-27</inkml:trace>
  <inkml:trace contextRef="#ctx0" brushRef="#br0" timeOffset="2936">1037 246 75,'0'0'134,"0"0"-73,0 0-22,0 0 23,0 0-6,0 0-31,0 0-2,69-45-23,-58 43 22,-1 2-16,-2 0 10,-1 0-5,-5 0 34,0 4-8,-2 6 20,0 2-36,0 1-6,-2 0 12,-9 1-27,-2-1 6,-5-3-6,2-2 0,-1-3-30,-2 0 5,6-5 2,0 0-68,6 0 2,3-10-37,2 0-63</inkml:trace>
  <inkml:trace contextRef="#ctx0" brushRef="#br0" timeOffset="3446">1262 256 13,'0'0'137,"0"0"-69,0 0-26,0 0 3,0 0 14,0 0-25,0 0-18,40 0-7,-24 0-8,2 1 2,2 2 4,0-2 0,5 2-6,-4-3 15,0 1-16,-3 2 0,-7-1-111,-9-1-232</inkml:trace>
  <inkml:trace contextRef="#ctx0" brushRef="#br0" timeOffset="3741">1240 372 133,'0'0'143,"0"0"-97,0 0-22,0 0 60,0 0-38,0 0 19,0 0-42,60 10 13,-42-8-18,2-2-8,0 0-10,9 0-29,-4 0-6,-7 0-113</inkml:trace>
  <inkml:trace contextRef="#ctx0" brushRef="#br0" timeOffset="5077">1840 270 15,'0'0'105,"0"0"-70,0 0-20,0 0-6,0 0 16,0 0 21,0 0-36,64-69 26,-55 57-6,-5 2 18,3-2-25,-4 2 33,1 0-34,0 2-5,-2 2-17,-2 2 0,0 4 17,0 0-11,0 0-6,0 0 0,0 0 0,0 6-7,0 8 1,0 4 6,0 3 0,-2 0 2,0-1 5,0 0-14,2 1 14,0-5-14,0-2 7,0-4 0,0-2 0,0-2 1,0-1-2,0-1 8,0 1-12,0-1 13,0-2-14,0 0 7,0-1-2,0 3-5,-2 1-10,-5-1 16,-4 2-22,-2-2 21,-4 0-17,2 2 15,-1-2-40,1 0 28,3 0 8,4-2 7,1 0 2,5-2 6,0 2 8,2-2-9,0 0 31,0 0-37,0 0 23,0 0-14,0 0 9,6 0-10,5 0-8,5 0 5,2 0-3,0 0-6,4 0 12,0 0-19,1 0 11,-1 0-2,-2 0-15,-2 0-10,-6 0-110,-6 0-92</inkml:trace>
  <inkml:trace contextRef="#ctx0" brushRef="#br0" timeOffset="5872">2129 251 155,'0'0'184,"0"0"-81,0 0-34,0 0 35,0 0-49,0 0-11,0 0-19,0-5-9,0 5-12,0 0 3,0 1-14,0 13 19,0 7-15,0 1 10,0 2-3,0-2-4,0 0-2,0-2 1,0-4-34,-2-6 2,2-2-26,-3-6-6,3-2-33,0 0 26,0 0-34,0-12-106,0-4 116</inkml:trace>
  <inkml:trace contextRef="#ctx0" brushRef="#br0" timeOffset="6127">2129 251 2,'2'-9'72,"3"-2"-48,-3 4 25,3 3 2,-1 4-19,0 0 15,1 0-1,1 5 45,2 12-32,-2 1 25,1 0-33,-1 1-2,0-2-26,2-2-7,-2-2-8,-1-4-6,-3-2-2,0-3 1,0-4-2,0 0-14,0 0-5,2 0-32,2-4 38,3-10-4,1-4-8,4-2 6,-1 0-29,1 2-1,-1 3-7,1 8 56,-5 3-7,-1 4 8,-1 0 0,0 0 38,-2 9 31,-3 10 10,-2 3-1,0 1-53,0 2 7,0-1-15,0-2-3,-5-2-13,3-2-2,-3-2-5,3-4-42,0-4-79,2-4 19,-2-4-233</inkml:trace>
  <inkml:trace contextRef="#ctx0" brushRef="#br0" timeOffset="6668">2448 282 142,'0'0'200,"0"0"-99,0 0-26,0 0-24,0 0-8,0 0-20,0 0-3,0 60-18,0-38 9,0 0-11,0 0 0,0 0-16,0-2-7,0-2-15,0-2-61,0-2-8,0-6-99,0-4 79</inkml:trace>
  <inkml:trace contextRef="#ctx0" brushRef="#br0" timeOffset="6923">2454 329 100,'0'0'141,"0"0"-79,0 0-1,0 0 47,0 0-42,0 0 4,0 0-47,40-54 8,-31 47 7,3 0-27,-2 3-3,4 0 0,-1 2-15,1 2 16,-3 0-3,0 0-4,-5 0 24,-3 9 2,0 1-12,-3 2 1,0-1-16,-3 2 17,-13 1-17,1-2 9,-1 0-10,5-5 0,0 0-17,4-3-2,3-4 11,2 2-8,2-2-6,0 0-44,0 0-1,0 0-18,6 0 32,7 0 31,3 0 22,0-2 0,-1 0 7,-2 2 23,-1 0-8,-3 0-1,-5 0 26,-2 0 29,0 4-5,-2 6-12,0 0-39,-4 4 34,-11 2-20,-5 0-9,-3 0 0,-1-2-24,2-2 5,1-2-6,2-2-11,3-2-59,3-6-34,3 0-44,6 0-178</inkml:trace>
  <inkml:trace contextRef="#ctx0" brushRef="#br0" timeOffset="7868">2800 189 166,'0'0'124,"0"0"-72,0 0 9,0 0 8,0 0-27,0 0-41,0 0 18,2 2 3,-2 10 32,0 2-28,0 4-4,0 4-20,0 0 5,0 5-6,0-1-1,0 2 0,0 0-3,-2-4 3,-3 0-33,1-2 25,2-6-46,0-2 43,2-4-9,0 0 8,0-4 11,0 0-3,0 0 3,0-2-19,0 0 19,0 0-12,0 0 13,0 0-1,0 0 0,0 0 1,0 2 0,0-2-1,0 0-9,0 2 3,0-4-6,-2 0 7,-1 1 6,0-2-1,-1 1-15,2 0-6,-3 0 14,3 2-3,-2 0 10,2 0-2,2 0-4,-2 2 7,0 2-2,-1 0 4,1-2 39,2 1-26,-3-6-15,3 2 0,0-3 6,0 0 4,0 0-10,-2 0 36,0 0-19,-3 0 2,1 0-19,0 0 2,-3-4 5,3 0-7,-1-3 0,0 3 7,1 1-9,2-1 14,-2 1-13,1-1 2,-3 2 7,1 0 11,-4 0-18,-2 1 23,-3 1-23,1-3 14,-5 3-14,1-1-1,-3-2 0,-1 2 11,2 1 2,-2-3 3,1 1-3,1 0-13,-2 0 8,2 0-1,-4 0-1,1 1-6,-3-2 3,0 3 4,1 0-7,2 0 0,-1 0 0,2 0-1,-2 0 2,3 0 6,-3 0-5,2 0-2,-2 0 2,-2 3-4,1 0-6,0-1 7,-1-2-7,1 2 8,1-2 2,1 0-1,2 0 9,2 0-3,3 0 1,-1 0-8,1 0 0,-4 0 0,2 0 0,-1 0-1,1 0-1,-2 0-6,1 0 16,3-2-5,-1 0-1,3 0-2,-1-2 0,1 2 0,0-2 0,1 2 1,2-2-2,-1 1 5,-1 0-12,1-1 15,0 0-16,2 2 16,0-2-7,1 3 0,-2-2 0,1 1-1,1 2 2,-2-2-10,2 0 11,-1 2-11,0 0 2,-3 0 7,0 0-8,-2 0-2,-1 0-6,-2 0 2,2 0 13,-1 0-8,1 0 8,-1 0-13,5 0 13,1 0 1,0 0 0,-1 0 0,3 0 0,-2 0-1,1 0 2,1 0-9,-4 0 18,3 0-20,-2 0 6,0 0 3,-2 0 1,-1-2-1,1 2 1,-2 0 0,-3 0 0,1 0 1,0 0-2,-1 0 4,-4 0-9,2 0 12,-3 0-9,1 0 4,0 0-1,-2 0 18,-3 0-16,0 0 20,0 0-19,-2 0 0,0 0 3,3 0 4,-1 0-10,3 0 9,1 0-8,4 0-1,0 0 14,1 0-12,5 0 34,0-4-36,-1 0 27,1 0-26,-1 2 6,-1-2-7,-1 0-1,1 2-1,-3 0 4,1 2-10,-4-2 16,3 2-18,1 0 18,-4 0-14,6 0 12,-1 0-7,3 0 1,-1 0 0,1 0-1,2 0 3,0 0-2,-4 0 2,-1 0-4,-3 0 10,0-2-9,-1 0 1,0-2-5,0 2 3,2 0 4,0-2-4,2 2 13,1-2-22,1 2 21,3-2-12,1 2 3,0 0-1,4 0 0,-3 0 1,-1 0-2,2 0 8,-1 0-17,-2-2 20,2 0-14,-2 0 11,2 0-4,0 0-3,0 0 0,2 0-1,-2 0 2,0 0-2,1 0 11,-1 2-6,2-2-2,2 2 5,1 0-1,0 0-6,1 0 0,-1 2 0,0-2 0,2 0 9,-1 0-19,0-2 20,3 2-20,0-4-9,0 0 17,0-4-11,0-2 2,0-6 4,0-2-10,0-5 16,0-1 1,0 0-10,3 1-7,0 2 16,-1 3-16,-2 0-1,2 2-16,0 0 24,-2 0 9,0 4-8,2 0 7,-2 2 4,0 2-4,2 2 2,-2 2-1,3 2 1,-1 0 0,-2 2-1,2 0 1,-2 0-1,2 2-4,2 0 3,4-2-10,0 2 11,3-2-8,1 2 9,1 0 0,0-2 0,1 2-7,-1-2 8,1 0-7,-1 0 8,3-2-12,-1 2 4,-1-2 6,-1 0-16,-3 2 7,0 2 2,-3 0-5,1 0 11,-1 0 1,2 0-8,0 0 14,4 0-13,-1 0 8,3 0-1,1 0 0,-1 2 0,1 0 0,1-2 0,-1 2-4,-1-2 13,1 0-18,-3 2 18,4-2-11,-5 0 2,5 0 0,0 0 0,1 0 0,0 0-1,0 0 2,0 0-10,-1 0 16,-1 0-8,1 0 2,2 0-1,1 0 0,-1 0 0,2 0 0,-1 0 0,-5 0 0,1 0 11,-3 0-21,-2 0 16,-1 0-12,-2 0 5,1 2 1,3 0 0,-1-2 0,1 2 0,2-2 1,-1 0-6,1 2 13,-1-2-14,3 2 7,-3 0-1,3 2 0,-3-2-1,0 0 1,3 2-13,-1-2 13,1 2-14,3-2 13,0 2-11,4 0 10,-1-2-8,2 2 3,-2-2-13,3 0 5,0 0 15,-4 0-9,2 0 8,0-2 2,-1 2-7,0-2 15,2 0-18,3 0 9,2 0 0,-2 0 0,2 0-16,-2 0 16,-1 0-21,-1 0 20,-1 0-19,-3 0 14,-4 0-5,3 0 11,-5 0-2,4 0 2,-1 0-1,1 0 1,2 0-7,1 0 8,0 0-2,3 0-3,-1-2 3,-1 0-6,-2 2-8,2-2 14,-5 2-8,-1 0 8,0 0-5,0 0-4,1 0 12,2 0-9,4 0 6,3-2 0,0-2-15,0 2 6,-5 0 10,0 0-6,-6 2 5,-3 0 2,-6 0-2,0 0 4,-5 0-3,0 0 1,2 0-1,3 0 1,3 0-1,-2 0 3,5 0 4,1 0-14,-1 0 12,1 0-5,-1 0 0,1 0 0,-6 0 1,1 0-1,0 0 0,-2 0 0,2 4-1,-3-2 2,3 2-2,-2 0 2,0-2-10,1-2 5,3 2 4,1-2 0,1 0 0,3 0 0,-3 0 6,3 0-12,-1 0 12,-1 0-4,-3 0-1,0 0 4,0 4-5,0-2 0,3 2-1,-1-2 2,0 2-3,1-2 7,-1 0-14,1-2 12,-3 2-3,2-2 1,-4 0 0,0 0 5,-3 0-6,2 0 6,-2 0-5,1 2 3,-1-2-3,3 2-2,-2 0 2,0-2 1,-3 2-2,0-2 0,3 2 0,-2 2 1,-1 0 22,1 0-22,1 2 0,1-2 9,2 0-11,-2-2 2,-3 0-1,0 0 2,1-2-2,-5 0 8,2 0-7,-2 0 57,0 0-25,0 0 13,0 0-39,0 0-2,2 0-5,3 0-7,0 2 7,1-2 0,-2 0-1,1 2-13,-3-2 13,0 2-13,-2-2 12,0 2 4,0 0-2,0 0 10,0-2-3,0 2-7,0-2 7,0 0-15,0 2 16,0-2-16,0 0 12,0 0-7,0 2 3,0 2-1,0 2 1,0 2 0,0 0 7,0 2-1,0 2-8,0 4 4,0-1-4,0-5-138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2:53.21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454 363 108,'0'0'88,"0"0"-47,0 0-2,0 0 23,0 0-38,0 0-6,3-22-17,-3 20 31,3-2-11,-3 2 0,0 1 23,0-2-15,2-1 9,-2 2-30,2-4 37,0 2-36,3-4-8,-1-2 1,2-2-2,1 0 0,0-2 0,0-2 10,-3 2 0,0 0 7,-1 2-17,-1 2 13,-2 0-13,2 4 14,-2 0-5,0 2 1,0 2-2,0 2-6,0 0 13,0 0-14,0 0 14,0 0-15,0 0 0,0 0-12,0 0-2,0 0 7,0 2-11,0 6 17,0 4 2,0 4-2,0 2 9,0 4-8,0 4 6,-2 0-6,0 2 1,-3 2 0,1 1 0,2 0-1,-3 0 0,1-3 8,2 0-12,-1-4 10,-1 0-12,1 0 6,1 0 0,2-4 0,0 0 1,0-6-2,0-2 7,0-4-16,0-4 18,0 0-16,0-2 2,0 0-7,0-2 0,0 0 12,0 0 0,-11 0-21,0 0-1,-4-2-32,1-4 33,-1 0-4,2 2 16,-1 0-6,5 2 16,0 2 0,2 0 7,5 0 12,0 0-18,2 0-2,0 0 6,0 0-13,0 0 9,0 0-1,8 0 0,6 0 1,-1 0 9,5 0-10,0 0 0,2 0 7,0 2-7,3 0 2,-1 2-3,-2-2 2,2 0-1,2 2 0,-3-4-78,-7 2-127</inkml:trace>
  <inkml:trace contextRef="#ctx0" brushRef="#br0" timeOffset="1373">718 281 33,'0'0'165,"0"0"-89,0 0-15,0 0-18,0 0 0,0 0-25,0 0-2,0 0 15,0 0-6,0 0 7,0 0-19,0 0 21,0 0-21,0 0 19,0 0-13,0 0 11,0 0 0,0 0-11,0 0 3,0 0-22,0 0 3,0 0 5,0 0-7,0 0 0,0 0 10,0 16-11,0 10 16,0 2-1,0 4-15,0 3 17,0 1-16,-7-2-2,3-2-6,-3-2-3,2-8-22,-1-4 7,4-4 2,-3-4-33,1 0-18,2-4-61,-3-2-44</inkml:trace>
  <inkml:trace contextRef="#ctx0" brushRef="#br0" timeOffset="1951">907 321 38,'0'0'124,"0"0"-64,0 0-9,0 0 28,0 0-25,0 0 5,0 0-25,-4 2 14,-7 7-28,-3-2 5,-3 4-4,1-2-12,-5 4 5,4-2-14,-1 3 12,1 1-11,1-4 1,3 2 4,3-4-5,1 0-1,5-4-1,2-1 1,0-1-7,2-1 7,0 0-11,0 0 10,0 2-12,0 0 13,2 0-7,6 2 7,1 2 0,5 0 0,-1-1 0,1 4 1,1 1-2,-1-2 8,-1 0-14,-1 0 8,-4-2-2,1 2-14,0 2-26,-4 0-45,-1-4-89</inkml:trace>
  <inkml:trace contextRef="#ctx0" brushRef="#br0" timeOffset="2622">976 337 175,'0'0'154,"0"0"-66,0 0-29,0 0-13,0 0-37,0 0 13,0 0-22,0 38 27,0-20-25,0 4 13,-2 3-8,-3 1-6,1-2-2,0-1 1,2-2-10,-3-3-61,2-2-5,-1-4-64,2-6-91</inkml:trace>
  <inkml:trace contextRef="#ctx0" brushRef="#br0" timeOffset="2928">923 350 87,'0'0'49,"0"0"19,0 0-11,0 0-29,0 0 1,0 0-22,0 0 16,92-45-4,-82 45 47,1 0-21,1 6 12,-3 6-28,-3 2-14,-4 3 9,0-2-17,-2 2 5,0-2-6,0 2-5,-8-3 8,-5-1-9,-1 0 0,-1-5-7,1-2 6,3-2-27,-1-4 12,6 0-38,-1 0 36,5 0 2,2 0-8,0 0 8,0 0 7,0 0-1,0 0 9,11 0 0,1 0 1,1 0 13,1 0-12,-4 1 22,3 8-22,1-1 17,-3 2-17,0-1 15,-2 2 21,0 1-36,-5 0 14,-2 0-14,-2 2 21,0 2-6,0-2 5,-6 2-9,-7 0-2,-3 0 12,-4-2-12,0 0 7,-2-2-15,-1-2 6,2-4-6,-2-2-4,3-4-5,0 0-23,4-4-31,5-12-66,2-2-94</inkml:trace>
  <inkml:trace contextRef="#ctx0" brushRef="#br0" timeOffset="4604">954 600 35,'0'0'94,"0"0"-41,0 0-46,0 0 0,0 0-7,0 0 29,0 0 53,-3 107-48,3-94-11,0 1-22,-2-1 9,2-3-10,-2 1 0,0-3-42,0-1-156</inkml:trace>
  <inkml:trace contextRef="#ctx0" brushRef="#br0" timeOffset="6740">1241 422 87,'0'0'160,"0"0"-100,0 0 1,0 0-13,0 0-22,0 0-13,0 0-13,-2 0 21,2 0-6,0 0 12,0 0-17,0 0 6,0 0-13,5 0 7,10 0 7,3 0-5,4 0-6,3 0-5,1-3-2,1-1 1,6-2-27,-8 5-61,-5-3-91</inkml:trace>
  <inkml:trace contextRef="#ctx0" brushRef="#br0" timeOffset="7486">1252 520 110,'0'0'92,"0"0"-28,0 0-15,0 0 11,0 0-19,0 0-17,0 0 1,0 4 1,0-4 8,0 0-22,0 0 8,0 0-20,7 0 23,4 0-22,2 0 25,6 2-10,0-2-6,1 0-10,3 0-5,-3 0-6,6 0-51,-7 0-64,-7 0-125</inkml:trace>
  <inkml:trace contextRef="#ctx0" brushRef="#br0" timeOffset="11856">1788 223 49,'0'0'139,"0"0"-43,0 0-12,0 0 10,0 0-32,0 0-4,0 0-11,0 0-6,0 0 5,0 0-25,0 0 7,0 0-27,0 0 18,0 0-19,0 0 11,0 0-11,0 6 1,0 6 6,0 0 3,0 6 21,0 2-30,0 4 29,0 2-29,0 1 20,0 0-21,0 1 8,0 1-7,-3-4-1,0 0 0,3-7 1,-2-2-3,2-4-5,0-4 1,-2 0-41,2 0 6,-2-2-37,0 0-20,-5 0-9,3-2-66,-3 0-112</inkml:trace>
  <inkml:trace contextRef="#ctx0" brushRef="#br0" timeOffset="12584">1963 289 126,'0'0'101,"0"0"-44,0 0 18,0 0-4,0 0-10,0 0-30,0 0 24,0 0-10,0 0-9,0 0-14,0 0-9,-4 2 5,-3 6-18,-1 4 0,-2 2 11,1 4-20,3 2 18,-1 4-15,3 2 12,1 2-6,3 1 0,0-5 0,0-2 0,0-4 3,9-4-10,4-2 15,1-2-15,-1-4 8,3-2-2,2-4-11,-2 0 6,-1 0-11,1 0-2,-3-8 9,1-2 6,-3-4 2,-3-2 4,-1 0 1,-5 0-2,-2 0-1,0-2 13,0 0 6,-2 0-10,-9 0-8,2-1 2,0 3 3,-2 0 3,0 5-8,-1-4-2,1 5 1,3 0 0,-2 2 0,4 2-25,-1 0-19,3 2-105,0 2-119</inkml:trace>
  <inkml:trace contextRef="#ctx0" brushRef="#br0" timeOffset="13551">2195 297 71,'0'0'159,"0"0"-84,0 0-15,0 0-4,0 0-22,0 0-33,0 0-2,25-34 10,-14 28-10,-1 0 1,2 0 0,1 2 0,1 2 0,-1 2 11,3 0 1,-3 0 15,0 0 9,-3 4 21,-2 8 0,-4 0 10,-1 0-44,-3 4-4,0 2-1,0 1 0,-7 3 18,-9-1-36,-1 5 16,-4 3-9,2-4-12,3 0 5,3-5 0,3-7-16,6 0 7,2-3 9,2-2-17,0 0 11,0-2-42,0 0 47,2-2-19,8-4 19,3 0-14,0 0 15,0 0 0,3 0 0,-2 0 0,-2 0-7,2-2-8,-5 0-50,-3 2-20,-1 0-71,-5 0-75</inkml:trace>
  <inkml:trace contextRef="#ctx0" brushRef="#br0" timeOffset="14393">2710 393 93,'0'0'145,"0"0"-50,0 0-53,0 0 42,0 0-42,0 0 27,0 0-66,-114 0 13,92 0 13,1 0-12,4 0 0,1 2-4,5 0 1,0-2-13,4 0 8,2 0-8,1 0 8,2 0-9,0 0-2,2 0-4,-2 0-2,2-6-5,0-2-5,0 0 17,0-4 0,0 0-6,0-2 9,0-2-4,6 0-4,3-2 6,3 0-7,-4 2-1,1 0 6,0 2-2,-2 0-2,-1 2 12,-1 2-14,-1 2 16,-2 4-9,1 2 1,-3 0 0,2 2-1,-2 0 2,0 0 3,0 0-3,0 10 46,5 8-20,-3 2 6,0 6-27,0 0 7,-2 2-6,2 2-7,-2-2 0,0 2-12,0-2 5,0-3-43,0-2-20,3-9-70,-1-3-119</inkml:trace>
  <inkml:trace contextRef="#ctx0" brushRef="#br0" timeOffset="16307">1809 211 71,'0'0'29,"0"0"0,0 0 27,0 0 4,0 0-39,0 0 3,0 0 9,0 0 8,0 0-1,0 0-10,0 0 11,0 0-22,0 0 15,0 0-33,0 0 19,0 0-19,0 0 0,0 0 8,0 0-2,0 2 8,0 2-5,0 4 20,-8 0-30,-3 0 20,-1 2-19,-1 2-2,-3 4-26,3-4-48,2-2-114</inkml:trace>
  <inkml:trace contextRef="#ctx0" brushRef="#br0" timeOffset="17629">1698 606 28,'0'0'79,"0"0"-18,0 0-1,0 0 22,0 0-24,0 0 1,0 0-27,-2-8 1,2 8-31,0 0 10,0 0-10,7 0-1,3 0 8,4 0-8,1 2 10,2 2-11,-4-2 10,0 2-8,0-2-4,-4-2-19,-3 0-75,-2 0-182</inkml:trace>
  <inkml:trace contextRef="#ctx0" brushRef="#br0" timeOffset="58622">303 161 87,'0'0'109,"0"0"-84,0 0 5,0 0 12,0 0-6,0 0-36,0 0 3,0 0-2,0 0 0,0 0 4,0 0-4,0 0 0,0 0 6,0 0-10,0 0 9,0 0-3,0 0-3,0 0 20,0 0-13,0 0 0,0 0-7,0 0 7,0 0-15,0 8 16,0 6-15,0 2 16,-2 6-9,-3 0 0,1 4 0,0 2 2,2 2-2,-3 0 0,3 0 1,2 2-2,-2 1 7,-1-1-6,3 0 3,-2 0 1,2-4-4,-2 0 0,-1 0 8,1-4-7,0-2-2,0 0 9,0-4-16,0 0 19,2 0-13,-3-4 2,1-2 0,2-2-1,0 1 1,-2-1-1,2-1 2,0 0-8,-2-1 16,2-4-15,0 0 7,0-1-2,0 1 1,0 1-9,0 1-1,0 0 7,0 0-3,0 0 5,2-2-8,2-2-9,1 2 12,1-2-10,1 0 15,0-2-6,0 0 6,1 0 0,1 0 0,3 0-7,-2 0 2,7 0 5,2 0-21,1 0 15,5 0-4,2-2 11,2-3 0,2 2 0,5-3-1,1 2 2,5-1-3,3 4 8,2-3-13,2 2 14,-3 0-11,2-2 4,-4 2 0,-1 2-1,-6-3 2,1 3-5,-5-1 15,1 1-21,-3 0 22,0 0-14,-4 0 3,0 0-1,-5 0 16,1 0-15,-4 0 6,2 0-6,-1 0 1,-1 0 5,4 6 3,-3-2-10,2 0 8,1-3-7,-3 2 10,1-3-2,2 0-8,0 0 10,1 0-11,0 0 16,3 0-14,0 0 3,2 0-3,2 0 2,0 0-4,0 0 0,3 0 20,-3 0-20,0 0 20,0 0-20,-4 0 20,2 0-20,-4 0 11,-3 0-10,0 0 0,-2 0 7,1 1-6,-2 2 15,2 1-16,3-2 26,1 0-26,1 2 15,1-2-16,2 4 9,2-2-2,2 0-7,3 0 7,0-3-5,2-1 3,-1 0-4,-3 0 2,-1 0 4,-4 0 3,-2-1-8,0-3 5,-5 0 2,0 0-9,3-1 6,-5 2 1,-3 1-14,2 0 16,-9 2-9,0 0 0,-3 0 0,-1 0-1,-2 0 1,3 0-1,0 0 2,0 0-3,-1 0 4,-2 0-4,1 0 9,-3 0-14,1 0 14,1 0-7,1 0 0,-1 0 0,2 0 0,1 0 2,0 0-4,0 0 8,-1 0-12,1 0 12,-1 0-7,0 0 1,-2 0 0,0 0-1,-2 0 2,1-2-9,-1 2 19,0-2-22,0 0 21,0 2-11,0-2 1,-2 2 0,2-3 0,2 2 1,-2 1-2,-2-3 2,2 3-2,2-1 3,1 1-2,-1-2 1,0 2-2,1 0 1,-2-2 0,1 0 0,0 2 0,1-2-2,-1 0 9,0-1-15,1 2 16,2-3-15,-1 2 9,-1-2-2,-1 0 0,0-3 0,-1 0 0,-1-1 7,0-2-7,1-2 6,-3-5-2,0 2-3,0-2 3,0-2-4,0-2 0,0 1 1,-3-2-1,-1-2 0,-1 0 8,3 2-13,-2 0 13,2 0-11,-1 0 11,1 2-9,-2-2 1,2 0 0,-1 0 0,1 0 7,-1-1-7,1 3 1,2 0 14,0 2-14,0 0 8,0 0-8,0 2 12,0-2-7,0 0 6,0-2-12,0 0 10,0 0-22,5 0 24,-3 2-21,1 2 16,-1 4-7,-2 0 0,0 2 0,2 4 0,-2 0 6,0 1-9,0 0 10,0 1-14,0-2 15,0-1-15,0 0 14,0 0-7,0 3 0,0 0 0,0 1 1,0-1-1,0 0 3,0 0 5,0-1-16,0 1 15,0 0-10,0 3 6,0-3-3,0 1 13,0 1-6,-4 2 8,-1-2-14,0 2 2,-3 0-2,-3 0-2,-3 0-8,1 0 9,-3 0-1,-1 0 0,1 0 1,-2 0 0,2 0-7,-4 0 15,0 2-16,-2 3 16,-3-1-15,-2 0 10,4 0-6,-4-1 3,0 4-10,2-3 7,-2 0-17,0 2 19,3-2-22,-2 0 23,1 0-10,2-4 9,-1 2 1,-3-2 0,1 1 0,-1 2 1,-2-2-3,2-1 8,0 3-15,1-3 15,1 0-12,-2 0 2,3 0 4,-3 0 0,1 0 2,-4 0-2,1 0 1,0 0-8,0 0 17,0 0-20,3 0 17,0 0-8,1 0 1,0 0 0,3 0-2,-1 0 4,2 0-9,-2 0 15,3 0-16,-2 0 18,-1 0-17,-1 0 8,-3 0-1,0-3 0,1 2 0,-5 1 0,2 0 0,-2 0-3,0 0 10,-1 0-14,3 0 14,0 0-14,2 0 8,3 0-1,-3 0 0,2 0 0,4 0 0,-2 0 7,3 0-14,0 0 15,2 0-16,-2 0 13,2 0-7,0 0 2,-1 0 0,0 0 0,-1 0 0,1 0-6,-4 0 15,3 1-19,-2 2 13,0-2-9,-1 2 7,3-2-1,2-1 1,0 0 0,1 0-2,-1 0 7,3 0-15,-1 0 18,0 0-16,2 0 13,2 0-12,-2 0 5,3 3 1,-2-3 0,1 2 1,3-2-3,1 2 7,-2 0-14,4-1 18,-1-1-18,-1 3 16,-2-2-7,1 2 0,-1 1-1,-2 0 0,1-1 2,0 0-9,0 1 16,-2-2-16,-1 0 12,1 0-10,-1-2 6,1 2 0,2-2 0,1 2 1,4-2-2,2 0 4,-1 0-9,5 0 7,0 0-8,0 0-9,0 0 2,0 0-9,0 0-2,0 0 24,0 2-12,-2 0 4,0 2 18,-2 0-24,-2-2 27,4 2-13,-2-2 1,0-2 0,-1 2 0,-1-1 1,-2-1-2,4 0 7,-2 3-16,1-3 20,-1 0-19,-1 2 16,0-2-14,3 2 6,-1-2-8,1 2-4,4-2-30,0 4-32,0-2-96,0 0 8</inkml:trace>
  <inkml:trace contextRef="#ctx0" brushRef="#br0" timeOffset="120771">3 412 3,'0'0'123,"0"0"-61,0 0 13,0 0-9,0 0 3,0 0-24,0 0 0,0 0 7,0 0-8,0 0 4,-2 0-29,2 0 11,0 0-21,0 0 12,0 0-15,0 0 1,0 3-7,0 5 0,0 2 7,0 1-5,0-1-4,0-2 12,2-2-21,2-2 19,0-4-8,3 0 0,7 0 0,3-14 10,8-12-8,4-6-4,4-7 9,-2-1-14,9-16-24,-6 12-38,-10 6-198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4:02.50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263 302 68,'0'0'75,"0"0"-39,0 0 9,0 0 2,0 0-29,0 0 5,24-56-22,-14 40 6,3-2-1,1-2 4,-1-2 28,-1 2-8,-2 4-1,-1 0-22,-3 6 3,-2 2-4,0 2 1,-4 3-7,0 2 16,0 1 3,0 0 14,0 0 10,0 1-43,0 12 0,0 7 12,0 1-21,0 8 21,-4 1-9,-2 4-2,2 2 0,-3-2 0,3 2-1,0-4 0,-2-4 0,4-2-3,0-1 12,0-1-18,2-4 18,-2-2-15,2-4 8,0-2-2,0-4 2,0-2-2,-2 0 0,2-4 9,0 0-17,-3-2 18,3 2-14,-2-2 11,-2 0-2,-3 2 7,-2-2-12,-4 0-6,1 2-17,-1-2 22,0 0-37,4 0 38,0 0-34,0 0 33,5 0 1,-1 0 0,3 0 1,2 0 6,0 0 7,0 0-14,0 0 10,0 0-2,0 0-14,2 0 13,14 0-1,4 0-5,4 0 17,5 0-7,2-2-10,2-2 4,-1 2 7,-3 0-19,-2 2 15,-9 0-9,-5 0 1,-4 0-7,-9 2-41,0 6-66,0 0-49,-14-2-127</inkml:trace>
  <inkml:trace contextRef="#ctx0" brushRef="#br0" timeOffset="869">602 160 85,'0'0'163,"0"0"-98,0 0 13,0 0 0,0 0 0,0 0-23,0 0-6,-14-6-7,14 10-35,0 14 9,0 6-15,0 8 21,0 6-20,0 4 22,0 3-23,0-1 13,0-5-13,0 0-1,-2-7 0,2-8-14,-2-4 2,2-4-41,-5-6-45,1-2-55,0-6-91</inkml:trace>
  <inkml:trace contextRef="#ctx0" brushRef="#br0" timeOffset="1208">691 304 84,'0'0'169,"0"0"-93,0 0-31,0 0 28,0 0 8,0 0-69,0 0 1,-27 18-12,13-4 2,2 0 6,0 2-10,3 0 1,3 0-5,4 2 4,2-4 2,0 0 12,0 1-13,2-4 16,8-1-16,4 3 14,1-4-7,2 0 5,-2-1 1,3-2-6,-3-2-4,-1 0 4,-3 0-14,-3-2-20,0 4-34,-4-2-70,-2-2-97</inkml:trace>
  <inkml:trace contextRef="#ctx0" brushRef="#br0" timeOffset="1615">811 228 111,'0'0'175,"0"0"-89,0 0-38,0 0 8,0 0-38,0 0 5,0 0-23,-5 70 13,5-38-5,0 2 5,0 0 0,0 2-11,0-5-4,0-3 1,0-4 0,0-8-48,0-6-36,0-6-108,-2-4 26</inkml:trace>
  <inkml:trace contextRef="#ctx0" brushRef="#br0" timeOffset="1868">773 264 52,'0'0'111,"0"0"-56,0 0 6,0 0-1,0 0 7,0 0-24,0 0-19,123 8 1,-109 2-25,-6 2 23,-6 2-12,-2 0 22,0 4-25,-6 3 27,-12 0-6,-5-1-23,1-2 15,0-1-20,4-6 1,7-4 6,4-3-16,5-2 8,2-2-19,0 0-17,0 0-28,13 0 37,3 0 21,2 1 0,0 6 12,-3 3-6,-1-1 2,-6 4 28,-3 3 22,-3 0-20,-2 0-12,0 4 13,-13-2-3,-10 2-12,-3-2-18,-19 4-54,8-6-38,0-6-295</inkml:trace>
  <inkml:trace contextRef="#ctx0" brushRef="#br0" timeOffset="2732">170 0 77,'0'0'76,"0"0"-12,0 0 18,0 0-6,-68 138-12,51-88-20,-3 10-31,0 8 19,4 6-30,3 1 10,3-5-11,6-8-1,4-10 0,0-12-1,18-8 0,9-8 1,22-6-1,-4-8-25,-5-6-111</inkml:trace>
  <inkml:trace contextRef="#ctx0" brushRef="#br0" timeOffset="3542">983 55 71,'0'0'104,"0"0"-6,0 0-23,0 0 11,0 0-6,64 117-10,-48-77-25,-5 4-19,-2 2 33,-5 2-46,-4 0 6,0 1-19,0-5 13,-9-4-13,-4-4 1,-5-4 0,1-4 6,1-4 18,1-8-24,3-4-2,3-6-34,3-4-30,-2-2-72,4 0-32,2-2-181</inkml:trace>
  <inkml:trace contextRef="#ctx0" brushRef="#br0" timeOffset="4106">1282 90 201,'0'0'150,"0"0"-111,0 0 1,0 0 3,0 0 2,0 0-32,-38 108 33,26-76-24,1 6 23,-3 2-34,4 6 1,1-2-12,5 2 7,-2-6-5,6-4 4,0-5-12,0-7 13,10-4-8,5-4 1,1-4 0,1-4-13,2-2-58,-4-2-69,-6-4-188</inkml:trace>
  <inkml:trace contextRef="#ctx0" brushRef="#br0" timeOffset="4602">1379 350 111,'0'0'196,"0"0"-139,0 0-24,0 0 0,0 0-1,0 0-26,0 0-5,58-62 6,-49 48-5,0 2-1,-4 0 6,-1 4 1,-2 0-6,-2 6 4,0 2-6,0 0 7,0 0 19,0 2-13,0 14 0,0 10-5,-2 4-4,0 6 5,0 6 4,2 0-6,0 5 3,0-7-9,0-2 0,0-10-1,0-6 1,0-6-2,0-4 6,2-6-11,0-2 3,-2-4 3,0 0-17,0 0 5,-2 0-67,-14-2-21,1-6 41,-1 0-7,3 0 9,1 4-18,4 0 67,1 0-18,1 4 11,0 0-1,4 0 16,0 0 10,2 0-10,0 0 20,0 0 31,4 0 35,8 4-44,3 2 1,1-2-21,2 0 7,0 0-16,0 0-6,-1-2-1,4 0-5,-4 0-2,8-2 1,-7 0-39,-3 0-174</inkml:trace>
  <inkml:trace contextRef="#ctx0" brushRef="#br0" timeOffset="5398">1722 248 13,'0'0'179,"0"0"-84,0 0-67,0 0 19,0 0-22,0 0 11,0 0-35,5 128 26,-5-92-20,0 3 15,0-2-21,0-2 9,0-5-10,0-8-7,0-4 6,0-6-45,0-4-23,2-6-124</inkml:trace>
  <inkml:trace contextRef="#ctx0" brushRef="#br0" timeOffset="5706">1876 382 188,'0'0'140,"0"0"-83,0 0-34,0 0-14,0 0 7,0 0-15,0 0-1,-85 19 1,72-9 2,3-1-2,-2 1-1,5 0 0,5-2 0,2 1 0,0-1 7,0 0 9,4-1 7,7 4 42,3-1-29,-1 0-5,3-2-15,-1 2-16,1 0 2,-3-2 4,1 0-12,-1-2-25,-4 0-62,-2-2-101</inkml:trace>
  <inkml:trace contextRef="#ctx0" brushRef="#br0" timeOffset="6546">1997 302 95,'0'0'142,"0"0"-53,0 0-24,0 0 7,12 102-30,-6-72-3,-4 1-32,0-1 5,0-5-11,-2 0 3,0-5-4,0-6-9,0-4-25,0-8-63,0-2-63,0 0-108</inkml:trace>
  <inkml:trace contextRef="#ctx0" brushRef="#br0" timeOffset="6788">1984 298 179,'0'0'105,"0"0"-89,0 0 29,0 0-10,0 0-1,0 0-33,0 0 12,113-14-12,-95 14 11,-3 0 15,-3 0-7,-6 4 15,-4 6-12,-2 4 32,0 0-31,0 2 7,-4-1-24,-8 0 9,-1-1-15,2-3 0,2-1 6,0-5-6,7-2-2,0-2-3,2-1 2,0 0-47,0 0 1,2 0-2,9 0 33,5-1 16,1-2 1,1 3-1,1 0 2,-6 0 9,-5 3-10,0 8 43,-6 6-11,-2 1 5,0 1-28,0 2 0,-16 1 8,-5-2-17,0-2 10,-2-6-8,1-2 18,2-4-20,2-4-10,3-2-33,5 0-58,4 0-106</inkml:trace>
  <inkml:trace contextRef="#ctx0" brushRef="#br0" timeOffset="7598">2269 118 46,'0'0'145,"0"0"-85,0 0-4,0 0 22,0 0-26,0 0 10,0 0-21,62 96 24,-47-66-29,1 4 16,-5 2-19,-7 4-16,-4 3 1,0 0-11,0 1-7,-19-1-29,-4-1-33,-12-2-54,4-8-50,6-12-196</inkml:trace>
  <inkml:trace contextRef="#ctx0" brushRef="#br0" timeOffset="11645">2538 304 36,'0'0'31,"0"0"-7,0 0 12,0 0 13,0 0 5,0 0 15,0 0-13,-7 0 18,7 0-17,-2 0 0,0 0-7,-1 0-28,1 0 28,2 0-24,-2 0 7,2 0-24,0 0 8,0 0-15,0 0-3,0 0 1,0 0-18,9 0-3,9 0 21,5 0-1,6 0 2,2 2-2,2 0-1,-2-2 1,3 0-52,-8 0-59,-8 0-46</inkml:trace>
  <inkml:trace contextRef="#ctx0" brushRef="#br0" timeOffset="12244">2558 439 55,'0'0'140,"0"0"-78,0 0-26,0 0 36,0 0-36,0 0-7,0 0-19,29 0 25,-15 0-25,3 0-1,3 0 1,3 0-3,1 0-7,3 0 6,-3 0-12,-1 0 3,4 0-58,-8 0-86,-5 0-23</inkml:trace>
  <inkml:trace contextRef="#ctx0" brushRef="#br0" timeOffset="12838">2923 262 90,'0'0'92,"0"0"-42,0 0 33,0 0-33,0 0-12,0 0-18,0 0 33,23 2-35,-14-2 4,-1-10-21,4-4 7,-3-4-8,-1-2 1,2-4-1,-4 0 1,1-3-1,-3 4 10,0 3-20,-2 2 20,-2 6-10,3 5 0,-3 4 2,0 0-2,0 3-1,0 0-6,3 0 7,-3 9 0,0 9 23,0 1 8,0 3-25,0 5 17,0 1-17,0 2 6,0 0 2,0-2-11,0 2 14,0-2-17,0 1 9,0-6-2,0 4-8,0-4 2,0 2-1,0-3 1,4 2-1,0-5 0,3 2 1,-5-5-2,2-4 9,-4-2-18,3-4 6,-3-4 3,0 0-7,0-2 7,0 0 1,-3 0-23,-10 0 4,-5 0-20,3 0 13,-1 0-25,5 0 20,-1-2 5,6 0 25,2-2 1,-1 4 2,5 0 22,0 0-4,0-2 9,0 2-17,0 0 18,0 0-30,7 0 26,9 0-4,-1 0-5,5 0-5,3 0-12,1 0 10,-2 2-8,1 0-4,1-2 9,-2 0-12,1 0 5,1 0-16,-3 0-55,-11 0-108</inkml:trace>
  <inkml:trace contextRef="#ctx0" brushRef="#br0" timeOffset="13837">3268 154 100,'0'0'161,"0"0"-87,0 0 8,0 0-5,0 0-8,0 0-50,0 0 18,0 8-2,0 6 8,3 6 0,1 8 5,1 4-8,0 4-18,1 4 13,0 0-24,-1 3 15,-1-6-24,4-2 1,-6-5-3,2-8 0,-2-6 0,-2-6-7,2-4-8,-2-6-19,0 0 18,0 0-38,0-14-8,0-6-21,0-8 57,0-4 10,0-2 0,-4-2-17,2-3 0,0 1 20,0 2-3,2 6 16,0 8 0,0 4 3,0 8-3,0 4 8,0 4-8,8 2-1,3 0 1,1 0 1,-1 12 38,2 6 1,0 2 21,-2 4-25,1 0 17,-1 0-11,-3-2-4,0-4-20,-2-2-17,1-6 0,-5-3 9,2-4-20,1-3 9,-1 0 0,3 0-55,0 0 44,1-11 2,4-7-2,-1-7 2,2-1-26,-1-2 6,-2-2-6,1 4 14,-1 4-5,-4 6 27,-1 6 0,-3 6 1,0 4 7,-2 0-8,4 0 23,-2 8 12,4 10 36,-2 8-5,0 6 12,-1 2-47,-3 2 10,2 2-20,0-2-7,-2-1-7,2-6-7,-2-4 0,2-10-7,0-2-8,0-7-41,1-6-35,4 0-85,-3-6-68,-1-8-53</inkml:trace>
  <inkml:trace contextRef="#ctx0" brushRef="#br0" timeOffset="14676">3708 210 146,'0'0'177,"0"0"-63,0 0-3,0 0 12,0 0-52,0 0-16,0 0-38,0-2 9,0 2-19,0 14 12,4 4 10,-1 6-28,1 2 12,-2 0-7,2 2-12,-1-4-18,1 1 15,-2-3-47,0-4-27,-2-3-9,0-6-59,0-5-115</inkml:trace>
  <inkml:trace contextRef="#ctx0" brushRef="#br0" timeOffset="14963">3683 210 182,'0'0'163,"0"0"-115,0 0-7,0 0 36,0 0-44,0 0-9,0 0-23,90-84 6,-73 74 2,1 3-5,-1 6-3,-1 1 12,0 0 45,0 4-26,-6 10 2,0 4-19,-6 0 21,-4 2-26,0-2 9,0 0-18,-14-4 7,-1 0-8,-1-4-1,1-2 0,3-4-10,6-4 10,2 0-8,-1 0 8,5 0-37,0 0 31,0 0-6,0-2-1,2 2-12,9 0 12,5 0 13,2 0-1,2 12-6,3 2 16,-6 0-8,1 0 2,-5 0 21,-3 0-3,-4-1 15,-6-2 11,0-1-3,0 1 27,-14 0-34,-12 0-3,-8-1-33,-2-2 2,3-2-2,-5-6-59,12 0-74,3-5-123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4:47.30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66 0 149,'0'0'183,"0"0"-128,0 0 11,0 0-41,0 0-11,0 0-14,0 0-46,-52 90-65,38-82-152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4:23.12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166 2 5,'0'0'77,"0"0"-61,0 0-1,0 0 9,0 0-1,0 0-13,0-2-9,0 2 15,0 0-15,0 0 12,0 0-13,0 0 26,0 0 5,0 0 13,0 0-17,0 0 5,0 0-6,0 0-5,0 0 18,0 0-23,0 0 13,0 0-20,0 0 11,0 0-14,0 0 7,0 0-3,0 0-4,0 0 22,0 0 1,-2 0 6,-4 0-28,2 0 25,-2 0-23,-3 0 22,-1 0-25,-3 0-4,0 8 3,-3 2-3,1 6-4,-1 4 4,1 6-9,1 5 15,3 2-16,2 3 8,2 3 0,7-5 0,0 0-1,0-6 1,7-4 0,9-4 20,-1-2-20,1-4 7,2-2 2,0-2-10,-2-2 1,-3-2 0,-1-2 0,-4 2-6,-2-4-15,-3 2-31,-3 0-46,0-2-119,0 0-99</inkml:trace>
  <inkml:trace contextRef="#ctx0" brushRef="#br0" timeOffset="1224">322 125 58,'0'0'144,"0"0"-59,0 0-36,0 0 32,0 0-26,0 0-33,0 0 11,0 62-9,0-40 28,0 0-20,0 2-3,-2 2-22,-2 0 6,2-2-10,2-4-3,0-2 0,0-4 1,0-2-2,0-4-29,0-2-24,0-2-57,0-2-48,0-2-133</inkml:trace>
  <inkml:trace contextRef="#ctx0" brushRef="#br0" timeOffset="1922">453 151 90,'0'0'98,"0"0"-59,0 0 21,0 0 14,0 0-14,0 0-18,0 0 20,0 0-34,0 0 12,0 0-28,-2 5 5,-3 8-16,1 1 14,-1 4-2,0 1-7,1 6 20,2 3-16,0-2 4,2 0-14,0-2 0,0-6 0,0 0 0,8-6 0,4 0 0,1-6-1,0-2 2,1-2-2,-3-2 2,3 0-7,-3 0 12,-1-10-7,0-4 1,-4-2 0,-1-2 0,-3-2 0,-2 2-2,0-4 11,-2 2-13,-7 0 12,-5 2-6,1 0-2,-1 2-2,1 3 2,3 2-1,-4-3-28,7 3-85,1 1-97</inkml:trace>
  <inkml:trace contextRef="#ctx0" brushRef="#br0" timeOffset="4549">644 215 12,'0'0'118,"0"0"-73,0 0-15,0 0 6,0 0 12,0 0-14,0 0-12,25-35 20,-19 28-9,6-4 12,-1 4-31,0-1 19,1 1-14,1 1 17,-1 2-4,2 4 1,-1 0-8,-1 0-11,-3 0 15,-1 0-22,-1 7 25,-4 4-13,-3 3 37,0 4-24,0 3-5,-12 2-8,-5 2-10,-3 1 1,1 0-9,2-4-2,3-4 9,3-6-18,5-2 19,4-2-18,2-4 8,0 2-6,0-2 6,4 0-27,9 2 15,3-2-5,1 0 17,2-2-18,1-2 19,-3 0-32,1 0 0,-2 0-7,0 0-79,-6 0-5,-3 0-152</inkml:trace>
  <inkml:trace contextRef="#ctx0" brushRef="#br0" timeOffset="5209">1157 291 13,'0'0'146,"0"0"-41,0 0-20,0 0 19,0 0-43,0 0-15,0 0-22,-51 0 2,33 0-1,0 0-6,-5 2 10,4 4-21,-1 0 17,-1-2-25,6 0 16,1-2-14,3-2-2,5 0 1,2 0 6,2 0-7,-2-4-7,4-4 6,0-4-9,0 0 8,0-2-6,0-2-1,10 0 9,1 2 0,3-3-1,-4 3-13,1 1 13,-1 3-11,-4 0 5,-1 3 14,-5 3-14,2 3 14,-2 1-5,0 0-2,2 0 0,-2 0 1,0 0-1,0 0 0,0 0 7,0 13-3,4 8-2,1 4 12,0 8-12,1-1 15,3 2-11,-3 0-6,1-4 0,0-4-53,2-2-15,-3-8-58,-1-6-74</inkml:trace>
  <inkml:trace contextRef="#ctx0" brushRef="#br0" timeOffset="6562">1176 44 42,'0'0'153,"0"0"-72,0 0-44,0 0 37,0 0-35,0 0-5,0 0-33,0 0 13,12 0 32,1 8 1,3 4-3,2 4 7,0 2 1,-1 6-33,1 1 22,-5 5-28,-3 2 22,-4 4-25,-6 2 18,0 2-14,0 0-14,-13-2-1,-5-2-18,0-1 19,-2-6-21,2-4 21,5-6-23,-1-5 23,8-5-26,2-5-32,-1-4-34,3 0-57,0-2-175</inkml:trace>
  <inkml:trace contextRef="#ctx0" brushRef="#br0" timeOffset="7221">1556 2 162,'0'0'160,"0"0"-74,0 0-8,0 0-14,0 0-25,0 0-39,0 0 18,-54 48-7,43-22 31,2 4-23,0 4 15,1 5-12,3 2 0,0 2-9,3-3-3,2-4 6,0-4-15,2-4 19,12-4-8,3-2 10,4-4-22,1-2 10,3-4-10,-1-2 0,0-2-24,-3-4-27,-1-2 11,-7-2-99,-7 0-89</inkml:trace>
  <inkml:trace contextRef="#ctx0" brushRef="#br0" timeOffset="7739">1720 126 192,'0'0'183,"0"0"-115,0 0-19,0 0 43,0 0-37,0 0-40,0 0 6,0 25 20,0-3 6,0 6-29,0 2 8,0 2-25,0 0 8,0-2-9,0 0 0,0-4-1,0-4-51,0-2-4,0-4-65,0-8-78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5:14.588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312 13 36,'0'0'9,"0"0"5,0 0-12,0 0 3,0 0-5,0 0 0,0 0 0,-25-6 1,23 4 17,0 2 2,0-2 29,0 0-24,0 0 28,-1 2-21,1-2 8,0 2-4,0 0-3,-2 0-14,-2 0-16,2 0-6,-5 2 12,1 8-19,-4 2 17,1 0-14,0 0 7,2 1 0,0-4-1,3 3 2,-1-1-2,2-2 11,1 4-19,1 1 16,-1-2-14,2 2 14,0 1-7,0 2 0,0-2 0,-1 2-1,-1 1 5,2 2-12,-3 0 16,2 0-11,-1 2 9,2 2-7,2 2 2,-2 2-1,0-2 5,-1 2-3,3-3-2,-2 0 7,2 0 15,0 1-9,-2-1 17,2 6-21,-2-1 4,-2 4-12,1 0 1,-4 2 8,1 0-7,-1 2-6,-1 3 13,0-5-17,-1 0 14,3-6-11,2-4 4,2-4 0,2-4 0,-4-4 1,4-2-2,-2 0 7,0-2-11,0-2 15,0 0-18,0 0 18,-1 0-11,1 0 1,-2 0 0,2 0 6,-3 0-4,3 0 0,-3-2 9,3 0-13,-2-2 12,1 0-5,3-2-5,0-2 10,0 2 7,-2-2-7,2 0 15,0 0-18,0 0 14,0 0-19,0 0 4,0 0-5,0 0 11,0 0-3,0 0-9,0 0 0,0 0-20,5-6 20,6-2-10,2 0 7,0 2-2,3 0 4,-3 2-13,3 2 1,-3 2 2,3 0-1,-5 0 11,3 0 2,-3 0-14,0 0 19,-2 2-19,0 6 20,2 0-14,-2 2 7,-2 2 0,1 2 21,-3 0-20,1 4 64,-1 3-52,-2 1 8,1 2-20,-2-1 20,0 3-5,-2-1-10,0-1 1,0 0-6,0 2-2,0 0 8,0 2 29,0 0-34,0 2 12,0 0-5,0 0-15,-2 5 6,0 1 0,0 0 14,0 0-14,2-2 0,-3 0 9,3-2-18,0-2 18,0 2-12,0-2 4,0-2-1,0 1 0,0-1 0,0 2-1,5 2 8,-1 0-15,0 0 15,1 0-17,-1-4 20,2-4-11,2-2 1,-2-2-3,1-2 3,-1-2-8,4 0 0,-4-2 12,3-4-17,-2-2 19,4-2-13,0-2-6,5-1 4,1-3-7,4 0 7,1 0 2,2 0 9,1 0-11,0 0 9,-3 0-10,0 0 1,-2 0-69,-7 0-98,-3 0-186</inkml:trace>
  <inkml:trace contextRef="#ctx0" brushRef="#br0" timeOffset="2823">506 127 41,'0'0'154,"0"0"-89,0 0-26,0 0 16,0 0-8,0 0 4,0 0-28,-13 0 16,6 0-32,1 0 20,-2 0-26,2 9 14,-5 3-15,-1 3 1,1 6-2,1 3 7,-2 0-14,5 2 21,5-2-14,0 0 1,2-2-1,0-2 0,0 0 1,7 0-7,7-2 12,-2 2-11,5-4 12,0 0-12,1-4 7,1-2-2,2-3 1,-1-6 0,0-1 0,2 0 0,-1 0 18,0-4-18,2-10 31,-3-2-30,0-2 20,-2-4-21,-2-2 13,-3 2-12,-7-2 1,-1 0 13,-5 2-14,0 2 18,0 2-4,0 0 2,-9 2-15,-2 2 12,-1 0-14,2 2 0,-3 2-6,1 0-19,-1 2 18,1-1-16,-1 4-4,0-1-25,-3 2 20,-2 4-58,3 0-34,1 0-91</inkml:trace>
  <inkml:trace contextRef="#ctx0" brushRef="#br0" timeOffset="3567">700 63 101,'0'0'108,"0"0"-50,0 0-7,0 0-7,0 0-5,0 0-23,0 0 10,-60 82-24,37-46 17,-1 3-18,-1 3 6,3 0-1,2 2-1,5-2-5,1 1 0,3-6-2,3-2 2,-2-7-15,6-5-4,1-5-24,1-7-33,2-4-48,0-4-35</inkml:trace>
  <inkml:trace contextRef="#ctx0" brushRef="#br0" timeOffset="4573">657 831 127,'0'0'195,"0"0"-101,0 0-27,0 0 17,0 0-38,0 0-4,0 0-33,0-2 18,0 2-18,0 0-3,0 0-6,0 15 0,0 7 1,0 6 8,0 8-18,-2 8 21,-2 4-18,-3 6 13,1 0-14,-1 0 1,2-4-1,3-3-22,2-7 22,0-4-3,0-4 8,0-6-27,0-6 3,0-4 9,0-2-7,-2-4-23,-9 2-51,2-4 0,-2 0-108</inkml:trace>
  <inkml:trace contextRef="#ctx0" brushRef="#br0" timeOffset="5197">484 1309 46,'0'0'117,"0"0"-59,0 0 1,0 0-40,0 0 14,0 0-11,0 0-1,17 10 25,-12-5-5,2 4 12,-3 3-28,3 2 27,-1 2-42,4 2 23,-4 0-27,3 0 23,-3 0-28,1-4 7,0 0-1,0-2-7,-1-4 0,-1-4 8,-1 0-16,3-4 16,-2 0-10,1 0 4,3 0 1,3-4-3,-2-6 0,3-6 9,3-4-8,3-2-2,-2-4-25,1 0-13,4-8-53,-4 8-48,-5 4-268</inkml:trace>
  <inkml:trace contextRef="#ctx0" brushRef="#br0" timeOffset="7202">482 1930 87,'0'0'216,"0"0"-89,0 0-63,0 0 3,0 0 1,0 0-39,0 0 6,0-12-21,2 12 16,-2-2-28,2 2 7,0-2-7,3-2-4,3 0-5,6-2 4,1-2-4,6 2 13,-1 2-16,0 0 16,0 4-18,-5 0 11,1 0-1,-7 0-4,-3 0 5,-6 4-16,0 10 17,0 8 28,-8 4-26,-13 8 12,-3 3-2,-2 3-24,-1-3 2,2 0 9,2-7-12,6-6-4,5-8 17,4-4-2,6-6-4,2-4-2,0 0 8,0-2-29,2 0-10,14 0 39,1 0 0,6 0 5,-1-4-4,0 0-2,0 2-6,-1 2 0,1 0-103,-4 0-1,-8 0-97</inkml:trace>
  <inkml:trace contextRef="#ctx0" brushRef="#br0" timeOffset="7800">963 1908 41,'0'0'108,"0"0"-30,0 0-29,0 0 52,0 0-25,0 0-27,0 0 12,0-18-21,0 16 25,0 0-36,0 2-10,-3 0 5,-1 0 17,-2 0-30,-3 0-9,-1 0-2,0 0-19,-3 0 16,-3 0-16,-1 6-1,2 2-4,2 0 22,2 0-4,0 0 5,4 1-6,0-2 6,5 1-5,0-2 9,2 0-15,0 0 14,0 0-11,0-2 9,0 3 0,0 1 0,0-1-1,0 1 1,0 2 0,0 1-6,0-1 16,0 0-18,0-1 18,0 0-12,0-5 3,0 0-1,0-4 0,0 0-8,2 0-7,2 0-51,4 0 49,0 0 17,3 0-6,1 0 7,-1 0-1,-3 0 0,2 0 0,-2 0-1,-1 0-20,-5 10 21,0 3 0,-2 4 34,0 1-22,0 2 15,-2 0-26,-7-2 12,-1 2-3,-2-2-10,-1-2 15,-1 0-14,3-2-2,0-4 8,2-4-9,2-4 9,3-2-3,2 0-4,0 0-45,2-10-67,0-4-19,0-2-48</inkml:trace>
  <inkml:trace contextRef="#ctx0" brushRef="#br0" timeOffset="8644">1264 1866 15,'0'0'147,"0"0"-64,0 0-15,0 0 33,0 0-19,0 0 12,0 0-45,-9-12 2,-1 12-34,2 0 8,-5 0-25,-1 0-13,-1 0 5,-1 6 8,1 2-10,-2 2-16,7-2 19,1 2 2,5-2-3,-2 2 4,2 2 3,4 0-7,0 1 8,0-2 1,0 1 0,0-2-2,0-2-7,0 1 8,0-1-35,0-5 34,0 1-19,4-1 20,4-3-31,1 0 1,1 0 29,2 0 1,-1 0-6,0 1 13,0 3-14,0 3 13,0 3-12,-1 0 12,-4 2-2,-2 2 15,1-2 1,-3 0 6,-2 2-26,0-2 26,0 0-24,0-2 28,0 2-21,0 0 5,-9 0 1,-4 0 2,-5 2-17,-2-4-7,0 0-8,-2-4-48,6-4-67,3-2-267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4:31.23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66 1383 72,'0'0'192,"0"0"-94,0 0-23,0 0 9,0 0-10,0 0-17,0 0-9,-3-3 2,-5 3-21,-2 0-6,2 8-17,-1 9-9,0 2 5,2 8-3,0-1 1,5 4 0,2-2-1,0-2 2,0-4-2,5-4 8,8-4-13,0-4 15,1-2-6,1-4-3,2-4-2,-2 0 2,-2 0-10,3-2 9,-3-10-33,-4-2 21,-2-2-18,-3 0 18,-4-4-11,0-2 22,0-2 1,0-2-5,-13 0 5,1 2 2,-1-1-2,-1 6 10,6 1-18,-1 5 2,3 4-13,0 2-52,2 3-55,4 2-117</inkml:trace>
  <inkml:trace contextRef="#ctx0" brushRef="#br0" timeOffset="577">235 1370 126,'0'0'163,"0"0"-94,0 0-27,0 0 44,0 0-44,0 0-13,0 0-26,42-28 19,-27 24-15,2 0 3,1 3 13,-1 1-23,-1 0 20,-3 0-19,-2 0 34,-4 4-14,-5 7 14,-2 3 0,0 4 20,-2 3-18,-14 2-28,1 2-2,-3 1 2,1 0-12,1 0 9,5-4-12,1-2 4,6-6 2,4-2-10,0-4-5,0 0 5,0-2-30,8 0-6,4-2-6,1-2 26,3-2-32,9 0-4,-6 0-58,0 0 48</inkml:trace>
  <inkml:trace contextRef="#ctx0" brushRef="#br0" timeOffset="1057">654 1487 186,'0'0'222,"0"0"-113,0 0-53,0 0 38,0 0-24,0 0-23,0 0-11,-51-4-16,33 4 29,0 0-36,0 0 7,-2 0-20,1 2 4,0 4 5,3 0-10,5-2 1,3 0 0,1-2-1,4-2-7,3 0 8,0 0-37,0 0 24,0-2-9,0-12-4,10-2 1,-2-6 17,3 0 6,1-3-12,-3 3 5,-1 3-25,0 1 23,-4 5-7,-2 5 17,-2 4 1,2 2 0,-2 2 1,3 0 6,1 2-7,2 14 0,4 6 18,-1 5-1,-3 1 19,3 3-14,-2 1 7,0-1-21,-3-1-7,0-4-1,1-2-23,-3-2-55,0-6-57,-2-6-76</inkml:trace>
  <inkml:trace contextRef="#ctx0" brushRef="#br0" timeOffset="1671">697 1230 147,'0'0'114,"0"0"-78,0 0 9,0 0 30,0 0-1,0 0-21,0 0 21,81 110-37,-64-77 21,0-1-38,-3 4 15,-6 0-25,-3 0 3,-5 2-12,0-2-1,-3 0-12,-17-4-69,-4-2 15,-9-2-49,2-6 57,6-9-169</inkml:trace>
  <inkml:trace contextRef="#ctx0" brushRef="#br0" timeOffset="2357">990 1439 41,'0'0'79,"0"0"-23,0 0 3,0 0 11,0 0-11,0 0-19,131-19-7,-97 18 24,2 1-8,-2-2-29,-3 2 3,-4 0-23,-8 0 0,-5 0-57,-10-2-134</inkml:trace>
  <inkml:trace contextRef="#ctx0" brushRef="#br0" timeOffset="2941">1073 1537 32,'0'0'164,"0"0"-71,0 0-54,0 0 46,0 0-4,0 0-11,0 0-21,56 0-10,-39 0 2,6 0-18,-1 0 0,0 0-23,-2 0 0,3 0-2,-4 0-18,-1 0-65,-9 0-105</inkml:trace>
  <inkml:trace contextRef="#ctx0" brushRef="#br0" timeOffset="10444">1563 1278 68,'0'0'30,"0"0"-4,0 0-17,0 0-8,0 0-1,0 0 5,0 0-4,0 0 11,0 0 15,0 0 11,0 0 21,0 0-9,0 0 8,0 0-25,0 0 15,0 0-17,0 0 4,0 0-13,0 4-8,0 2 3,0 7 2,0 2 6,0 7-24,0 5 34,0 3-22,0 3 10,0 2-23,0-3 6,0-4-6,0-2 0,0-6-1,0-6-23,0-2 0,0-6-57,0 0 4,0-4-87,0-2-117</inkml:trace>
  <inkml:trace contextRef="#ctx0" brushRef="#br0" timeOffset="11291">1580 1272 71,'0'0'66,"0"0"14,0 0-11,0 0 0,0 0-24,0 0 10,0 0 5,0-2-9,0 2 5,0 0-14,0 0 24,0 0-43,-6 6 6,-3 2-29,-5 2 8,4 0-8,-3-2-13,1 0-22,3 0-38,3-3-27,2-4-77,0-1-125</inkml:trace>
  <inkml:trace contextRef="#ctx0" brushRef="#br0" timeOffset="12349">1811 1276 15,'0'0'144,"0"0"-71,0 0 28,0 0-7,0 0-25,0 0-41,0 0-4,-17 6 1,11 4-11,0 0 7,-1 4-19,0 0 15,2 4-16,1 3 1,0 1 5,-1 2-4,3 0-3,0 2 0,2-2 0,0-2 2,0-4-11,6-2 19,7-4-16,-1-2 12,1-4 1,3-2-6,-3-2 0,0-2-1,1 0-4,-3 0 1,-2 0 6,-2 0-10,-1-10 11,-3-2-4,-3-2 0,0-4 8,0 0-6,0-2 8,0-4 16,-5 0-25,-3-2 6,-4-3 2,1 5-18,2 1 2,-2 2-6,4 3-13,-1 6-8,3 2-47,0 4-49,1 2-98</inkml:trace>
  <inkml:trace contextRef="#ctx0" brushRef="#br0" timeOffset="13093">2183 1455 176,'0'0'144,"0"0"-43,0 0-11,0 0-6,0 0-44,0 0-10,0 0-21,-125-6 4,113 6-13,3 0 1,5 0-1,0 0 7,4 0-1,0 0-5,0 0-2,0 0-6,0-7 6,0-2-22,0-4 17,0-1-1,0-4 5,6 0-4,3 0 11,-2 0-14,0 0 16,-1 3-8,-1 0 2,1 3-1,-4 4 0,4 0 0,-4 2 14,-2 4-1,2 0 11,-2 2-24,2 0 0,0 0 6,2 14-6,3 6 22,-1 8 2,2 2-1,-4 3-13,0 0 7,-1 0-16,-1-1-2,-2-4-22,2-4-22,0-6-38,5-8-15,-2-4-74,-1-6-130</inkml:trace>
  <inkml:trace contextRef="#ctx0" brushRef="#br0" timeOffset="13663">2367 1258 218,'0'0'130,"0"0"-68,0 0 20,0 0-11,0 0-52,0 0-12,0 0-6,-62 10 0,56 0 6,0 0-14,4 3 4,2 1 1,0 1-4,0-1 6,4 1 7,10-1 1,-1 1 26,6 2-9,-1-2 11,-3 2-30,1-1 17,-5 0-23,-7 2 8,-4 2-2,0 0 1,-9 0-7,-13 2-13,-5-4 12,-2 0-29,2-6 5,6-2-24,0-6 14,8-4 12,4 0-1,4-8-1,5-8 15,0-6 10,0 0 16,7-4 17,11 0-18,2 2 11,2 0-19,1 0 3,-1 4-9,-2 0 0,-2 1 2,-7 5 6,-2 0-18,-5 2 6,-1 2 3,-3 2-36,0-4-10,0 3-66,-5 0-97</inkml:trace>
  <inkml:trace contextRef="#ctx0" brushRef="#br0" timeOffset="15203">1630 1677 65,'0'0'228,"0"0"-88,0 0-39,0 0 7,0 0 5,0 0-53,0 0 4,-4 0-32,1 0 2,-1 4-9,-3 9-9,-2 2-9,-4 6-7,-3-2-16,-13 12-64,4-8-48,4-5-157</inkml:trace>
  <inkml:trace contextRef="#ctx0" brushRef="#br0" timeOffset="16501">2800 1338 55,'0'0'186,"0"0"-91,0 0-14,0 0 14,0 0 8,0 0-69,0 0-5,-21-1-3,10 1-8,-2 0 6,2 0-9,2 0 3,0 1-18,0 3 4,2 5 6,3-1-20,-2 2 9,0 4 0,2 2 1,2 2-1,0 2 0,0-2 2,-1-2-11,3-2 23,0-2-26,0-4 14,0-4-2,0-2 1,0 0-1,0-2-18,0 0-13,0 0 31,5 0-15,7-4 9,-2-6-1,1 2 0,1 2-20,1 2 27,-2 1-16,2 3 15,0 0 1,-1 0-5,-3 0 5,2 9 2,-4 1-2,0 4 2,-5 0 22,-2 2 8,0 2 11,0 0 6,-7 2-6,-9-2-6,-1 0-36,-1-4 3,-1-2 7,4-2-20,-1-3-5,3-4-30,3-3-47,0 0-49,3 0-126</inkml:trace>
  <inkml:trace contextRef="#ctx0" brushRef="#br0" timeOffset="17178">2895 1365 121,'0'0'136,"0"0"-78,0 0 11,0 0 12,0 0-41,0 0 5,0 0-18,0 0 11,0 0-28,0 0 7,5 0 18,3 0-16,4 0 9,1 0-27,-1 0 16,1 0-15,-2 0 8,-2 0-9,-2 0 5,-3 4-6,0 1 0,-2 4 8,1 3 5,-3 3 38,0 3-34,0 5 15,0 3-32,-5 0 16,-1 2-14,-3-2-3,2-2 1,2-2-20,1-6-5,0-2-9,2-6 9,2-2-31,-5-6-28,1 0-69,-4 0-89</inkml:trace>
  <inkml:trace contextRef="#ctx0" brushRef="#br0" timeOffset="17605">2879 1527 68,'0'0'111,"0"0"2,0 0-17,0 0-8,0 0-20,0 0-28,0 0-18,110 2-20,-94-2-4,1 0-4,-6 0-51,-1 0-128</inkml:trace>
  <inkml:trace contextRef="#ctx0" brushRef="#br0" timeOffset="17905">3276 1370 185,'0'0'186,"0"0"-79,0 0 2,0 0 7,0 0-24,0 0-54,0 0-14,-51 0-23,37 13 10,2 5-5,3 4-6,-1 4 7,4 2-1,4 0 4,2-2-9,0-2-1,0-4 7,2-4-16,9-4 18,0-6 1,0-2-8,3-2-4,-3-2-6,0 0 7,-5 0-11,-3-10-9,-3 0 15,0-2-4,-16 2 8,-9 4-34,-1 4 30,-14 2-48,9 0-68,4 0-386</inkml:trace>
  <inkml:trace contextRef="#ctx0" brushRef="#br0" timeOffset="19429">730 919 82,'0'0'158,"0"0"-105,0 0-26,0 0 25,0 0 3,0 0-3,0 0-26,6 0 12,-1 0-27,1 3 21,6 1-15,-1 1 3,4 1-7,5-2-12,5 0 6,2-2-6,4-2 8,5 0-7,3 0 8,9 0-10,0 0 21,8-2-20,2-3 13,0-2-3,2 1-11,0 1 9,-2-2-7,1-1-4,-5 2 11,-2 0-15,-5 0 13,-7 4-8,-4 0 1,-5 2 0,-2 0-1,-2 0 1,0 0-4,-6 0 11,2 0-13,-3 0 12,-3 0-7,-1 0 1,-3 0-1,-1 0-6,-3 0-2,-1 0 8,-3 0-7,0 0 7,-3-2 2,0 0-5,0 2 5,1-2-1,1 0 0,0 0 0,1 2 0,2-2 0,-1 0-7,3 0 8,-2 0-7,-1 0-5,1 0 5,-2 0-16,1 2 21,-4-2-6,3 2 6,-3-2 0,0 2 2,0-2-7,-2 0 12,0 0-7,0 2 2,0-2-1,0-2 0,0 0 0,0 0 0,3-4 1,-3 0-2,0 0 8,0-2-14,0-2 14,0 0-4,0-4-2,0-2 13,0-2-7,0-2-5,0-3 9,0-2-11,-5-4 7,1-1 2,-1-4-18,1-2 8,2 0-1,2 0 2,0 0 0,0 0-1,0 2 2,0 2-3,0 0 11,0 3-16,0 3 14,0 1-4,4 4-2,-2 1 0,1 6 6,-1 2 16,0 2 1,0 2-23,-2 0 4,2 0 2,4 0-11,-4 0 14,0 2-11,0 0 2,0 2-1,-2 2 6,0 0-6,0 2 7,0 2-5,0 0-2,0 0 7,0-2-14,0 2 17,0 0-16,0-2 6,0 2 0,0 0 0,0 0-7,0 0 6,0 0-22,0 0 16,0 0-21,0 0 20,0 0-8,0 0 10,0 0 5,0 0 1,0 0 0,0 0 1,0 0 18,0 0-4,0 0 15,0 0-29,0 0 16,-2 0-10,-2 0 2,-6 0-2,-1 0-7,0 4 0,-2 0 7,0 0-10,-3 0 10,-4 2-14,0-2 16,-1 2-10,-2-4 1,-2 2 0,0-2-1,0-2 0,1 0-6,0 0 8,-1 0-12,1 0 3,-1 0 1,-2 0-6,3 0 12,0-4-7,-3 2-16,2 0 7,-2 2-7,2 0 24,4 0-21,-2 0 11,1 0-19,5 0 18,-2 2-9,4 2-11,-1-2 20,1-2 1,1 0 4,-1 0 9,-1 0-12,1 0 5,-3 0 4,-1 0-10,-2 0 2,-2 0-3,1 0 6,2 0 3,0 0 4,2 0-8,0 0 12,0 0-9,3 0 4,-1 0-1,3 0 1,-3 0-1,3 0 1,1 0-1,4 0 9,-1 0-8,2 0 9,3 0-8,-3 0-3,0 0 2,1 0-1,-1 0 0,-2 0 1,0 0-2,0 0 2,3 0-5,1 0 11,-2 0-13,3 0 12,0 0-7,-1 0 1,1 0 0,-4 0-1,2 0 2,2 0-3,-1 0 11,1 0-16,0 0 14,2 0-14,-2 0 5,2 0 1,2 0 1,0 0-15,0 0-11,0 0-72,0 0-65,0 0-43</inkml:trace>
  <inkml:trace contextRef="#ctx0" brushRef="#br0" timeOffset="24729">2191 366 182,'0'0'183,"0"0"-134,0 0 18,0 0 8,0 0-21,0 0-36,0 0-11,0 0 25,0 0-12,0 0 17,0 0-21,0 0 22,0 0-37,0 0 21,0 0-16,0 0 7,0 6 3,0 4-9,0 2 6,0-2-12,0-2 1,0-2 7,0-4-18,0-2 18,2 0-16,7 0 7,7-10 0,4-12 0,9-8-1,-1-6-12,7-19-39,-9 11-64,-10 4-255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51:39.95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0 0 208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51:33.37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 3 36,'0'0'104,"0"0"-36,0 0-22,0 0 7,0 0-40,0 0-13,0-2 13,0 2 18,0 0-4,0 0-17,0 0 1,0 0-10,0 0 3,0 0 3,0 0-3,0 0-3,0 0 28,0 0-6,0 4 12,0 8 1,0 2-15,0 4 7,4 0-27,-1 4 3,2 1 7,-3-5-12,-2 4 1,2-8-10,-2 0-14,0-2-24,0-8-44,0-4-112</inkml:trace>
  <inkml:trace contextRef="#ctx0" brushRef="#br0" timeOffset="407">0 39 32,'0'0'102,"0"0"-79,0 0 16,0 0 5,0 0-5,0 0-15,0 0-11,14-30 9,-8 30-14,-2-4 17,3 4-25,3-2 19,-4 2-18,3 0 14,1 0-13,0 0 6,-4 0-7,3 0 0,-5 10 35,1-2 10,-5 6 19,0-4-29,0 4-6,0-2-30,0 1 12,0-4-5,-7 0-6,1-4-1,-1 0 7,3-5-16,0 0 9,1 0 0,3 0-41,0 0 19,0 0-4,0 0 4,0 0-8,0 0-9,0 0 29,0 0-3,5 0 4,3 0 18,-1 4-12,-1 0 6,2 1-4,-4 4 2,1-1-1,-5 2 42,0-5 2,0 4 6,0-1-20,0 2 2,-7 2-25,-3-2 13,0-2-18,-1 2-2,-1-6 0,3 0 1,-1-4-8,0 0-23,4 0-15,-5-4-67,3-10-15,2 2-85</inkml:trace>
  <inkml:trace contextRef="#ctx0" brushRef="#br0" timeOffset="1292">230 17 78,'0'0'149,"0"0"-86,0 0 14,0 0-7,0 0-2,0 0-36,0 0 5,0 0-1,0 0-10,0 0-23,0 14 6,-2-2-18,-2 7 19,2 3-18,0 1 15,2 0-10,0-1 3,0-4 0,0-4-1,0-2-6,8-2 5,-2-6-13,5-4 15,-3 0-51,4 0 12,-1 0 9,1-4 29,-1-9-13,-1 0-8,0-6 5,-4 0-5,-1 2 21,-5-1 1,0 0-1,0 4 2,0 2 10,0 4-10,-5 2-2,1 6-10,2 0-33,2 0-62,-3 0-126</inkml:trace>
  <inkml:trace contextRef="#ctx0" brushRef="#br0" timeOffset="1810">475 17 71,'0'0'150,"0"0"-71,0 0-5,0 0-28,0 0 6,0 0-43,0 0 1,-25 0-3,21 6-7,0 2 1,-2 0 1,4 2-1,0-4 9,0 2-18,0 0 16,2-4-16,0 1 7,0-1 0,0 1 1,0 1-2,2 1 2,4-2-6,4 4 6,-4-4 0,1 4 0,-3-1 8,0 2-7,-1-2 0,-3 2 9,0 2-3,0 2 22,0 0 7,-5-4-14,-3 2 5,1-6-26,1 0 7,0 0-7,4-6-2,-2 0-30,0 0-81,-1-4-118</inkml:trace>
  <inkml:trace contextRef="#ctx0" brushRef="#br0" timeOffset="2418">700 63 45,'0'0'183,"0"0"-82,0 0-46,0 0 27,0 0-27,0 0-12,0 0-37,0 0 17,0 0-10,0 4 9,0 13-6,0 2-15,0 8 5,0-5 0,0 1-12,0 0-22,0-3-15,0-2-33,0 0-18,-3-8-23,-1-6-76</inkml:trace>
  <inkml:trace contextRef="#ctx0" brushRef="#br0" timeOffset="2703">652 49 157,'0'0'169,"0"0"-123,0 0-33,0 0 8,0 0-21,0 0 5,0 0 1,25 0 4,-9 0-9,-1 10 27,1 2-17,-1 6 6,2-4 8,-5 3-24,-1 1 18,-1 0-19,-6 0 18,-2-4-18,-2 0 29,0 0-23,0 2 14,-13-2-7,-5-4-4,-2 6-8,0-6 5,-2-2-12,4-4 5,5-2-21,4-2-57,2 0-45,7-10-78</inkml:trace>
  <inkml:trace contextRef="#ctx0" brushRef="#br0" timeOffset="3116">860 67 208,'0'0'166,"0"0"-85,0 0-24,0 0 8,0 0-56,0 0 2,0 0-3,0 22 9,0-4-6,0 5-9,0-1-4,0 0 2,0-3-1,0-2-31,0-3 6,2-6-44,-2-4-14,0-4-53,2 0-75</inkml:trace>
  <inkml:trace contextRef="#ctx0" brushRef="#br0" timeOffset="3365">835 75 157,'0'0'116,"0"0"-76,0 0-40,0 0 12,0 0-12,0 0 1,0 0-2,85-13 1,-65 13 0,-2 0-68,-9 0-64</inkml:trace>
  <inkml:trace contextRef="#ctx0" brushRef="#br0" timeOffset="3604">835 75 13,'81'107'22,"-66"-115"-22,1 0 2,-1-1-2,-5 4-17</inkml:trace>
  <inkml:trace contextRef="#ctx0" brushRef="#br0" timeOffset="3755">858 264 25,'0'0'121,"0"0"-43,0 0-15,0 0-14,0 0-13,0 0-29,0 0-6,95 14-2,-74-14 2,-2 0-2,2-6-40,-5-2-37,-3 0-178</inkml:trace>
  <inkml:trace contextRef="#ctx0" brushRef="#br0" timeOffset="4198">1205-1 221,'0'0'138,"0"0"-84,0 0-25,0 0 14,0 0-20,0 0 3,0 0 1,12 81-11,-12-49 9,0-5-25,0 4-13,0-8-13,0 2-10,0-5-43,0-4-77,-2-10-108</inkml:trace>
  <inkml:trace contextRef="#ctx0" brushRef="#br0" timeOffset="4439">1152 31 196,'0'0'156,"0"0"-120,0 0-4,0 0-2,0 0-4,0 0-8,0 0-16,60-4 4,-42 4 1,0 10 7,-1 2-13,-1 2 23,-3 3-24,-1 2 15,-6 3 4,-1 0-11,-5 5 7,0-5-14,0-4 1,-7 0 9,-7-4-7,-3-2-3,-1-2 0,1-2-1,-2-8-8,3 0-10,3 0-51,3 0-38,2-8-93</inkml:trace>
  <inkml:trace contextRef="#ctx0" brushRef="#br0" timeOffset="4828">1404 1 347,'0'0'130,"0"0"-73,0 0 10,0 0-8,0 0-26,0 0-32,0 0 9,0 66-3,0-40-5,0 6-1,-4-1-2,-2 1 1,2-4-1,0-2-2,-1-4-45,1-4-15,0-8-54,-1-6-34,0-4-158</inkml:trace>
  <inkml:trace contextRef="#ctx0" brushRef="#br0" timeOffset="5093">1383 53 127,'0'0'147,"0"0"-106,0 0 21,0 0-22,0 0 2,0 0-32,0 0 0,85 108-9,-76-87 0,-3-3-1,2 0-2,-8 2-47,0-4-105,0-6-81</inkml:trace>
  <inkml:trace contextRef="#ctx0" brushRef="#br0" timeOffset="5332">1348 224 55,'0'0'74,"0"0"-12,0 0-5,0 0-3,0 0-34,0 0-10,0 0-9,116-40-1,-97 34 0,-5 2-20,-3 0-104</inkml:trace>
  <inkml:trace contextRef="#ctx0" brushRef="#br0" timeOffset="5581">1495 62 160,'0'0'139,"0"0"-97,0 0-29,0 0 5,0 0 14,0 0-19,0 0-2,49-27-10,-35 27-1,1-4 0,-4 4 4,2 0-4,0 0-10,-3 0-65,-6 0-123</inkml:trace>
  <inkml:trace contextRef="#ctx0" brushRef="#br0" timeOffset="5841">1495 62 15,'49'41'114,"-49"-27"-60,0 3-16,0 2-19,4 2 4,1 1-16,0 0 13,-1-2-20,0-2 1,1-2-1,-3-2 0,2-6-9,1-2-74,-3-2-99</inkml:trace>
  <inkml:trace contextRef="#ctx0" brushRef="#br0" timeOffset="6106">1689 67 87,'0'0'186,"0"0"-81,0 0-27,0 0 1,0 0-6,0 0-32,0 0-40,-11 22 5,4-8 1,0 8-10,3 1 11,2-1-10,2 0 2,0-4-1,0 0 1,0-4-10,4-2 10,2-8-14,2 2 13,-2-6-31,3 0-7,-3 0 0,4-8 32,-4-6-18,-1-4-5,-1 0-3,0-6-12,-4 2 45,0-3 1,0 6 16,-2-4-16,-11 5 19,-3 6-4,1 2 7,1 6-11,3 0-12,-3 4-22,4 0-76,3 0-113</inkml:trace>
  <inkml:trace contextRef="#ctx0" brushRef="#br0" timeOffset="6608">1689 67 208,'133'-66'183,"-133"64"-70,0 2-40,0 0-11,0 0-15,0 0-46,-2 0-2,0 0 8,0 4-14,2 10 7,0 4 0,0 0 0,0 0-6,0 4 5,4-3 2,6-1-8,-4 0 14,1-6-8,-3 3 2,-2 2-1,-2-3 0,-2 12 0,-15-4-37,-6-4-175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51:48.29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1065 0 176</inkml:trace>
  <inkml:trace contextRef="#ctx0" brushRef="#br0" timeOffset="99299">20 379 188,'0'0'111,"0"0"-71,0 0-27,0 0 10,0 0-23,0 0-1,134-40-50,-115 36-25,-5 4-116</inkml:trace>
  <inkml:trace contextRef="#ctx0" brushRef="#br0" timeOffset="99492">0 463 147,'0'0'87,"0"0"-42,0 0-12,0 0-22,0 0-11,0 0-13,0 0-33,131-34-58,-115 24-56</inkml:trace>
  <inkml:trace contextRef="#ctx0" brushRef="#br0" timeOffset="102362">1199 349 165</inkml:trace>
  <inkml:trace contextRef="#ctx0" brushRef="#br0" timeOffset="102961">1440 521 146,'0'0'290,"0"0"-133,0 0-79,0 0 27,0 0-34,0 0-71,0 0-11,0 0-44,-3 0-36,3 0-159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51:41.21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13 63 2,'0'0'102,"0"0"-49,0 0 5,0 0 24,0 0 5,0 0-12,0 0-7,0 0 8,0-10-18,0 10 5,0 0-34,0 0 7,0 0-30,0 0 6,0 0-12,0 0 0,0 5 0,0 8 12,0 5 3,0 4-14,0 6-2,0-6-8,0 4-20,0-4-23,0-2-6,0-4-18,2-6-44,0-2-67</inkml:trace>
  <inkml:trace contextRef="#ctx0" brushRef="#br0" timeOffset="368">0 22 64,'0'0'112,"0"0"-86,0 0 30,0 0-14,0 0-3,0 0-27,0 0 1,40-22 1,-32 22-12,4 0 21,1 0-23,-1 0 10,1 0-8,-2 8 1,0 6-1,-2 0 3,-3 0-4,-3 3 21,-3-3 1,0 4-16,0-6 12,-11 2-19,-2-4 20,1-2-19,3-4 11,1-4-5,0 0 7,4 0 3,2 0-16,0 0-2,2 0-6,0 0 7,0 0-13,0 0 5,4 0 5,10 0 2,-1 0 1,-2 0 0,3 0 0,-4 0 1,2 6-8,-3 2 14,-1 2-14,-1 2 12,-2 2-5,-5-2 1,0 4 51,0 4-20,-3-2-6,-8 0 1,-2-4-25,-1-2 25,2-2-14,-2-4 6,3-2-19,2-4 10,0 0-10,0 0-19,2-6-40,1-12-35,6-4-9,0 4-17,0 0-36</inkml:trace>
  <inkml:trace contextRef="#ctx0" brushRef="#br0" timeOffset="1052">291 67 120,'0'0'89,"0"0"-44,0 0 39,0 0-25,0 0-13,0 0-21,0 0 3,0 0 7,0 5-5,0 9 1,0 7-24,0 1 0,0 6 3,0-2-10,5-2 0,0 2 0,-1-4-1,3-8-7,-1-2 7,1-6-18,0-4 18,0-2-60,1 0 21,-1-4 19,2-12 20,0-4 1,-3-4 0,-1 0-18,-3 2 3,-2 0 13,0 4-15,0 4 17,0 2-14,0 6 12,-4 6-64,4 0-74</inkml:trace>
  <inkml:trace contextRef="#ctx0" brushRef="#br0" timeOffset="1526">510 76 316,'0'0'122,"0"0"-19,0 0-46,0 0 1,0 0-32,0 0-17,0 0-8,-9 0 6,5 0-9,2 0 9,-3 9-14,1-1 4,-1 6 1,2-4 2,3-1-6,0 4-7,0-5-18,0 2 6,0-2-12,10-2 35,-1 2-12,-1-4 5,4 4 16,-3-2-7,-1 2 0,-1-4 1,-5 6 0,1-2-1,-3 2 23,0 2 10,-3 2 13,-8 0-24,-4-6-5,1 2-16,1-2-1,-1-6-1,6 0-35,-1-2-38,3 0-82,0-2-80</inkml:trace>
  <inkml:trace contextRef="#ctx0" brushRef="#br0" timeOffset="2037">708 44 152,'0'0'187,"0"0"-97,0 0-2,0 0-26,0 0-18,0 0-44,0 0 12,0 27 2,3-5-2,-1 6-5,0-2-5,0 2-4,0 2-24,0-2 0,3-2-62,-3-4-36,1-8-104</inkml:trace>
  <inkml:trace contextRef="#ctx0" brushRef="#br0" timeOffset="2316">702 44 159,'0'0'99,"0"0"-65,0 0-8,0 0 20,0 0-33,0 0 16,0 0-14,67 0 11,-52 10-7,-1 4 14,-4 4 6,1 3-7,-3-2 10,-6 6-22,-2-1 10,0 2-30,0-4 14,-14-4-13,1 0 4,-3-4-5,3-2 0,-1-8-1,1-2-15,4-2-23,0 0-65,5-6-26,4-6-13,0-2-18</inkml:trace>
  <inkml:trace contextRef="#ctx0" brushRef="#br0" timeOffset="2778">862 85 78,'0'0'71,"0"0"20,0 0 1,0 0-1,0 0-46,0 0 5,0 0-25,0 0 5,0 0-23,0 0 2,0 9 14,0 10-4,0 3-2,0 4-16,0 0-2,0-2-6,0 2-5,0-4-25,0-4-15,0 0-20,0-10-48,0-4-79</inkml:trace>
  <inkml:trace contextRef="#ctx0" brushRef="#br0" timeOffset="3096">831 99 7,'0'0'168,"0"0"-102,0 0-64,0 0 12,0 0-14,0 0 7,0 0-5,44 0-1,-30 0 0,-1 0 1,1 0 6,-3 0-8,0 0-1,-2 0-58,-7 0-59</inkml:trace>
  <inkml:trace contextRef="#ctx0" brushRef="#br0" timeOffset="3356">831 99 64,'25'88'49,"-14"-88"-2,1 0-3,5 0-13,-5 0-3,5 0-27,-7 0 15,2 0-16,-10 0-6,-2 0-92,0 0-55</inkml:trace>
  <inkml:trace contextRef="#ctx0" brushRef="#br0" timeOffset="3540">840 321 55,'0'0'124,"0"0"-52,0 0-7,0 0-23,0 0 1,0 0-43,0 0 0,104 14-3,-81-14-18,-7-12-47,-6 6-146</inkml:trace>
  <inkml:trace contextRef="#ctx0" brushRef="#br0" timeOffset="4018">1255 81 10,'0'0'158,"0"0"-78,0 0-18,0 0-4,0 0 33,0 0-33,0 0-35,-66 26-6,60-8-17,-1 0 9,3 0-2,2 4-11,2 0 5,0-4-1,0 0 0,0 0 0,2-4-1,6-2-11,9-8-19,-4 2-96,-3-6-67</inkml:trace>
  <inkml:trace contextRef="#ctx0" brushRef="#br0" timeOffset="4377">1341 126 26,'0'0'137,"0"0"-49,0 0-47,0 0 18,0 0-26,0 0-4,0 0-15,0-1 11,0 1 4,0 0 1,0 0 12,0 0-16,0 0 1,0 0-14,0 0 32,-5 0-35,3 4-3,-2 6-7,0-2 1,-1 2-2,3 4 2,0 2-7,0-2 16,-1 4-20,3-4 16,0 0-7,0 2 1,0 2 0,0 0 0,0-4-1,0-2 1,5 2-13,4-6 12,-1-2-4,1-2-3,0 0 7,0-4 0,2 0 1,1 0-1,-4-14 0,-1-2-6,-1-2 7,0-4-11,-4 4 10,-2-6-38,0 2 39,0 0 0,-12 4 1,-3 2 8,-3 2-8,5 4-2,-1 6 7,5-4-12,5 8 3,-1 0-32,5 0-95,-2 0-151</inkml:trace>
  <inkml:trace contextRef="#ctx0" brushRef="#br0" timeOffset="5032">1465 143 72,'0'0'142,"0"0"-83,0 0-14,0 0 4,0 0-28,0 0 2,0 0-4,4 10 50,-4 2-17,0 6 3,0 4-38,0-2-1,0 4-9,0 0-5,-6-2-4,4 0 12,-2-4-18,2-6 17,2-6-18,-3-2 7,3-4 2,0 0-1,0 0-18,-2-10 18,2-6-54,0-2 54,0-6-15,0-2 15,0 4-37,0-4 23,0 8-3,0 4 6,0 6 2,0 4-3,0 4 12,0 0-7,5 0 6,-1 8 4,0 10 15,4-4-16,0 8 16,-1-6-16,-1 2 1,2 0 8,-2-4-9,-1-6 0,1-2 6,-2-2-14,1-4 4,0 0 3,1 0 0,1-14 1,-1-4-1,3-4-5,-2-4 4,-2-2-3,-3 6-4,-2 0 16,0 6 7,0 6-14,0 6 16,0 4-9,0 0-8,0 0 0,0 0-38,0 0-119,0 8-164</inkml:trace>
  <inkml:trace contextRef="#ctx0" brushRef="#br0" timeOffset="5685">1615 135 120,'0'0'173,"0"0"-112,0 0-35,0 0-18,0 0 8,0 0-4,0 0-11,22-4 15,-9 4-15,1 0 6,1 0-6,4 0 3,-1 0-2,-1 0-2,-1 0 0,-3 0 0,-6 0-61,-5 0-77,-2 0-22</inkml:trace>
  <inkml:trace contextRef="#ctx0" brushRef="#br0" timeOffset="5912">1615 135 5,'35'98'103,"-35"-82"-33,0 4-14,0 6 15,0-4-35,0 4-12,0-2-5,0-2-18,0 0 6,0-9-7,0 1 0,0-9-62,-2-2-68</inkml:trace>
  <inkml:trace contextRef="#ctx0" brushRef="#br0" timeOffset="6189">1749 259 42,'0'0'166,"0"0"-98,0 0-26,0 0 12,0 0 1,0 0-40,0 0 2,2 80-11,-2-58 1,0-8-2,0 0-4,0-2-2,0-7-15,-2 0-9,-3-5-45,1 0-7,-1 0-86</inkml:trace>
  <inkml:trace contextRef="#ctx0" brushRef="#br0" timeOffset="6385">1756 209 46,'0'0'93,"0"0"-50,0 0 2,0 0 18,0 0-7,0 0-14,0 0-19,71-52 6,-67 52-17,-2 0-8,-2 0 5,0 8 2,0 6 25,0 4 8,-2 0-16,-7 4-17,3 0-6,-1 0 3,2 0-13,1-2 12,4-4-14,0-2 8,0-6-2,0-2 1,2-2-13,10 0 11,-2-4-35,3 0 24,1 0-26,5 0-17,-6-4-73,-5-4-25</inkml:trace>
  <inkml:trace contextRef="#ctx0" brushRef="#br0" timeOffset="6745">1927 197 198,'0'0'190,"0"0"-100,0 0-30,0 0 33,0 0-47,0 0-7,0 0 14,-13 14-43,4 2-5,-1 2 5,6 2-16,0 0 12,2 0-12,2-2 6,0-2 0,0-2 0,0-6-7,2-6 6,4 0-34,2-2-10,-2 0-2,1 0 27,1-12-32,-1-2 7,-2-8 10,-3 4 2,-2-8-38,0 4-76,0 4-65</inkml:trace>
  <inkml:trace contextRef="#ctx0" brushRef="#br0" timeOffset="7108">1927 197 176,'103'-14'183,"-103"14"-95,0 0-14,0 0 5,0 0-43,0 0 9,0 8-12,0 6 24,0 0-30,0 4 9,0 4-27,0-4-8,0 4-1,0-4 9,0-4-18,0-2 15,0-2-13,2-6-6,7 0-12,5-4-56,1 0 5,11 0-2,-1 0-65</inkml:trace>
  <inkml:trace contextRef="#ctx0" brushRef="#br0" timeOffset="109473">2061 546 165,'127'-22'119,"-127"22"-25,0 0-3,0 0-6,-2 0-21,-3 0-27,1 0 28,-3 0-24,-2 4 0,0 4-26,-2 2 11,0 4-10,0 2 10,1 2-10,2 0-15,1 0 9,5 0-8,2 0-4,0-4 4,0-2-4,2 2 2,7-6-1,0-4-22,2-4-16,-2 2-14,4-2-48,-1 0-70,-4 0-139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53:24.83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69 14 78,'0'0'154,"0"0"-129,0 0-25,0 0 0,0 0 55,0 0-5,0 0-48,0 0 12,0 0 28,0 0-6,0 0-16,0 0-4,0 2 4,0 4-19,0 2 18,0 2-19,0 2 14,0 6-12,-2 0-2,0 0 0,-3 4 1,1 0 5,-2-2-5,1 0-2,-2-2-4,0 0 5,1 0-59,-1-4-15,-1 8-33,-2-8-27</inkml:trace>
  <inkml:trace contextRef="#ctx0" brushRef="#br0" timeOffset="413">38 84 28,'0'0'145,"0"0"-57,0 0-49,0 0 48,0 0-14,0 0-31,0 0-22,24-50-7,-12 42 6,-1-2-17,0 6 19,1-4-20,-2 4 24,-1 4-5,-2 0 7,-2 0 7,-1 0-11,-2 0-5,-2 12-12,0-2 23,0 8-13,0-4 11,-2 2-8,-10 2 4,1-8-23,1 2 13,-2-2-7,3-6 1,1 0-5,3 0 6,3-4-16,2 0-1,0 0-26,0 0-57,0 0 23,7 0 41,6 2 28,-2 2-1,0 0 1,-2 0-1,0 2 2,-6 6-4,-1-4 9,-2 6 0,0 0 17,-2 4 51,-15 0-37,2 0-17,-3-4 2,0 2-9,3-6 3,-1-1-15,7-4 4,0-5-5,7 0-23,0 0-59,2-5-9,0-18-61,2 5-61,7 4-74</inkml:trace>
  <inkml:trace contextRef="#ctx0" brushRef="#br0" timeOffset="991">179 88 396,'0'0'184,"0"0"-99,0 0 3,0 0 9,0 0-22,0 0-67,0 0 9,0 0-16,0 0 11,0 6-11,0 10 0,0 6 7,0 2-6,0-2-4,0 4 12,0-4-18,0 0 16,0-8-15,0-4 7,0-2 0,0-4-1,0-4-19,2 0-8,4 0-35,2-4 13,2-10-17,-1-8 59,0 0 8,0-4 3,-4-2-3,-3 6 1,-2 8 12,0-2-12,0 10 9,0 2-10,0 4-2,0 0-55,0 0-53,0 0-138</inkml:trace>
  <inkml:trace contextRef="#ctx0" brushRef="#br0" timeOffset="1426">382 58 179,'0'0'206,"0"0"-87,0 0-30,0 0 12,0 0-20,0 0-59,0 0-8,-2 0-11,-4 0-6,0 4 7,1 4-5,1 2 1,0-2-2,2 2 2,2 2-19,0-2 19,0-2-22,0-4 22,0 2-19,0 2 18,8-4-28,1 2 22,3-2-2,-6 4 9,1-2-1,-5 2 2,-2 2 8,0 2 37,0 2 18,-5 0-47,-11 2-4,1-6-13,-1 0-30,3-2-40,5-8-71,0 0-171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53:26.72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52 22 65,'0'0'199,"0"0"-98,0 0-42,0 0 15,0 0 4,0 0-31,0 0 8,0 0-13,0 0 23,0 6-22,0 10-5,-3 2-19,1 6-18,2-2-1,-3 0-13,3 0-18,0-4-45,0-4-12,-2-6-35,2 0-53,-4-6-195</inkml:trace>
  <inkml:trace contextRef="#ctx0" brushRef="#br0" timeOffset="287">11 0 313,'0'0'95,"0"0"-66,0 0-29,0 0 25,0 0-9,0 0-16,0 0 8,96 18 10,-85 0 29,-4 0-31,-5 8 14,-2-4-8,0 6 27,0-2-20,-11-4-13,-3 0-9,-1-2 0,-1-4-2,1-6-4,-1-2-2,1-4-18,3-4-19,3 0-53,5-4-56,4-8-20,0 2-103</inkml:trace>
  <inkml:trace contextRef="#ctx0" brushRef="#br0" timeOffset="624">160 76 411,'0'0'142,"0"0"-96,0 0-46,0 0 21,0 0-21,0 0 7,0 0-6,7 28 37,-7-2-2,0-4-8,0 4-16,0 2-11,0-2-2,0-8-26,-3-4-42,3-6-40,0-4-45,-2-4-61</inkml:trace>
  <inkml:trace contextRef="#ctx0" brushRef="#br0" timeOffset="1246">147 160 183,'7'108'129,"-7"-104"-76,10 0 31,7-4-54,3 0-30,2 0-6,13-8-37,-6-6-51,-2-2-103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53:28.24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37 26 189,'0'0'198,"0"0"-100,0 0-23,0 0-20,0 0-37,0 0-16,0 0 3,-2 68-4,2-46-2,0 0-4,0 0 3,0-4-18,0-4-37,0 0-37,0-6-65,0-4-69</inkml:trace>
  <inkml:trace contextRef="#ctx0" brushRef="#br0" timeOffset="220">6 54 85,'0'0'269,"0"0"-148,0 0-91,0 0-1,0 0 10,0 0-39,0 0 8,14-4-7,-1 4 29,2 0 4,3 12 0,-2 2-12,-1 0-5,-2 0 2,-3 2-10,-6 2 15,-2 0-17,-2-4 19,0 4-25,0-6 30,-9 2-31,-7 0 13,-1-2-13,-1-2 1,0-2-1,0-4-34,2-2-10,8-2-57,3 0-31,3-2-67,2-6-58</inkml:trace>
  <inkml:trace contextRef="#ctx0" brushRef="#br0" timeOffset="595">209 72 360,'0'0'167,"0"0"-108,0 0 24,0 0 8,0 0-41,0 0-30,0 0-20,4 4 18,-2 10-4,-2 8 19,0 4-33,2 0 7,-2-2-7,0 2 0,0-4-9,0-4-40,0-4-10,0-6-58,0-4-42,0-2-135</inkml:trace>
  <inkml:trace contextRef="#ctx0" brushRef="#br0" timeOffset="888">351 68 90,'0'0'298,"0"0"-174,0 0-98,0 0-4,0 0-3,0 0-18,0 0 1,0 44-2,0-26 4,0 0 2,0 0-11,0 0 7,-2-2-4,0-6-12,-1-2-32,1-4-26,2-4-16,-2 0-2,2 0-112</inkml:trace>
  <inkml:trace contextRef="#ctx0" brushRef="#br0" timeOffset="1451">648 0 188,'0'0'213,"0"0"-131,0 0-18,0 0 2,0 0-1,0 0-47,0 0 5,-38-4-23,24 12 20,-1 2-18,1 2-2,-1 6 5,3-4-4,1 0-2,5 4 1,4-6-6,2-2-2,0-2 7,0-4-17,0 2-5,10-6 8,1 0 5,3 0-1,1 0-18,-1-6-7,-1-6-36,-3 4 27,-4 2-14,-6 2 7,0 4 23,0 0 29,-8 0 23,-8 4 25,-1 10-9,0 4 5,1-4 31,3 6-34,2-2-8,6-4-32,1 0 7,4-2-8,0-6-13,0-2-16,7 0-14,6-4 23,-2 0-25,9 0-27,-5 0-77,-1 0-35</inkml:trace>
  <inkml:trace contextRef="#ctx0" brushRef="#br0" timeOffset="1998">797 50 23,'0'0'137,"0"0"-65,0 0 11,0 0 2,0 0 14,0 0-22,0 0 4,-23-2-12,15 2-1,-4 0-26,-1 0-22,2 2 3,-3 6-22,4 2-2,-2 2 9,3-2-10,1 4 3,1 2-2,2-2 1,3 4-6,2 0 4,0-6-8,0 2 10,2-8-26,7 2-14,4-8-19,3 0 23,4 0-51,-2-4-99,-5-2-111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6:55.92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0-1,'18'0,"0"0,-1 0,1 0,-1 0,1 0,0 0,-1 0,1 0,17 0,1 0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6:59.28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-1 0,'35'0,"0"0,0 0,-17 0,0 0,-1 0,1 0,0 0,-1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33.687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123 50 98,'0'0'155,"0"0"-59,0 0-50,0 0 22,0 0-16,0 0-3,0 0-27,0 0 17,0 0-10,0 0 0,0 0-15,0 18-7,0 4 8,0 10-15,0 6 11,-5 4-9,-6 6-4,-2 2 9,-1 3-14,1-9 7,4-4 0,2-12 0,5-6-1,2-8 0,0-2-10,4-8 10,19 2-13,6-6 13,8 0-24,8 0 9,6 0 5,3-6 11,2-2-9,-1 0 18,-6 2-19,-2 2 8,-14 0-60,-12 4-130</inkml:trace>
  <inkml:trace contextRef="#ctx0" brushRef="#br0" timeOffset="1096">755 120 111,'0'0'155,"0"0"-82,0 0-37,0 0 26,0 0-26,0 0-11,0 0-24,2-4 0,0 4 21,0 10 15,4 12 18,-4 4-33,-2 10 18,0 9-39,0 4 14,0 4-7,0-3-16,0-6 5,-2-4-33,2-12 20,-2-6-40,2-10-14,0-6-71,0-6-96</inkml:trace>
  <inkml:trace contextRef="#ctx0" brushRef="#br0" timeOffset="1405">751 76 77,'0'0'106,"0"0"-75,0 0 2,0 0-1,0 0 9,0 0-12,131-72-10,-106 72 3,-5 0 1,-1 0 10,-5 10 6,-5 12 32,-7 0-57,-2 6 8,0 6-21,-13-2 7,-12-4-8,1 2 2,-1-8-4,3-8 4,6-1 8,8-12-9,3-1 29,3 0-29,2 0-1,0-5-29,0-9-26,11-3 19,7 3 4,4 0 32,3 10-6,-1 0 5,-1 4 2,2 0-1,-4 4 6,0 10 30,-1 4 33,-5 0-9,-2 3 9,-6 2-46,-4 4 10,-3-1-20,-5 2 25,-22 4-37,-10 2 10,-8-2-11,-2-6-30,2-8-15,5-4-34,3-14-40,10-14-39,7-8-141</inkml:trace>
  <inkml:trace contextRef="#ctx0" brushRef="#br0" timeOffset="2252">0 822 93,'0'0'160,"0"0"-65,0 0-42,0 0-27,0 0-3,0 0-4,0 0-9,160-36 12,-82 28-22,29-2 20,31 10 2,30 0 19,8 0-23,-5 0-7,-11 0-10,-19 0 0,-3 0 1,-29 0-2,-11 0-10,-33 0-106,-30 0-180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7:05.37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0,'18'0,"0"0,-1 0,1 0,17 0,1 0,-19 0,1 0,0 0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7:12.57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0,'17'0,"1"0,0 0,17 0,0 0,0 0,-17 0,0 0,-1 0,1 0,0 0,-1 0,1 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7:15.38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0,'18'0,"-1"0,18 0,1 0,-1 0,-17 0,-1 0,1 0,0 0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7:26.82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6,'18'0,"-1"0,1 0,17 0,-17 0,-1 0,1 0,0 0,-1 0,1 0,0 0,17 0,0 0,-17 17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7:46.49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4,'17'0,"1"0,17 0,-17 0,35 0,-35 0,-1 17,1 1,0-18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01.82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0,'0'0,"18"0,0 0,-1 0,1 0,0 0,-1 18,1-18,17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03.77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0,'18'0,"-1"0,19 0,-19 0,1 0,0 0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08.87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0,'35'0,"-17"0,0 0,-1 18,1-18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10.68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0,'17'0,"1"0,0 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17.1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0-1,'17'0,"19"0,-1 0,-17 0,-1 0,1 0,0 0,-1 0,1 0,-1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32.14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25 14 49,'0'0'137,"0"0"-50,0 0-32,0 0 33,0 0-10,0 0-9,0 0-20,0-14 3,0 14-10,0 0-26,0 0-6,0 0-3,0 0-14,0 0-1,0 12 0,-2 10-1,0 8 9,0 4 0,2 6 0,-2 0 0,2 0-7,0-3 6,0-3-9,0-6 8,0-2-9,0-8-1,0-2-24,0-6 2,0-6 16,0-2 5,0-2 12,0 0 2,0 0 2,0 0-3,0-12 0,0-8-14,0-2 13,0-2-19,2 0-6,9 1 18,0 5-3,2 7 9,0 3 2,1 1-7,-1 6 9,-1 1-3,1 0 2,-2 0-1,0 4 17,-2 6-3,0-2 8,-4 2-20,-1 2 26,-4 2-27,0 2 39,0 4-17,-2 4 12,-12-2-19,1 0-9,-3-4 2,-1-2-8,1-4 1,1-4 7,-1-2-12,3-4 13,-1-2-13,5 0 3,1 0-1,-2-4-40,6-8-12,4-10-64,0 2-33,0 4-33</inkml:trace>
  <inkml:trace contextRef="#ctx0" brushRef="#br0" timeOffset="871">237 313 101,'0'0'206,"0"0"-120,0 0-37,0 0 10,0 0-32,0 0 2,0 0-17,0 58 23,0-34-34,0 0 14,0 0-13,0 8-4,0-6-26,0-4-174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18.8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0,'18'0,"0"0,-1 0,1 0,0 0,-1 0,1 0,0 18,17-18,-35 17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34.34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0,'18'0,"17"0,-17 0,0 0,-1 0,1 0,0 0,-1 0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35.94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0,'0'18,"36"-18,-1 0,-17 0,-1 0,1 0,0 0,-1 0,1 0,0 18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37.6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18 0,'-18'18,"18"0,35-18,-17 0,0 0,17 0,-17 0,-1 0,1 0,0 0,-1 0,19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8:57.68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0-1,'18'0,"0"0,-1 0,1 0,0 0,-1 0,19 0,-1 0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9:00.66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16,'0'-17,"18"17,-1 0,1 0,0 0,-1 0,1 0,17 0,1 0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9:02.9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18,'0'-18,"18"18,17 0,-17 0,0 0,-1 0,1 0,0 0,-1 0,1 0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9:04.83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0,'18'18,"-1"-18,1 0,0 0,-1 0,1 0,17 0,1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9:09.82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18,'0'-18,"17"18,1 0,0 0,17 0,0 0,-17 0,0 0,-1 0,1 0,-1 0,19 0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9:13.55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0,'17'0,"1"0,0 18,-1-18,1 0,0 0,-1 0,36 18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33.840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2 0 68,'0'0'192,"0"0"-106,0 0-3,0 0-14,0 0-19,0 0-24,0 0-24,0-2 2,0 2 5,0 0-18,0 12 18,0 8-6,0 6-3,0 6 16,0 6-2,0 7 0,0-1-5,0 0-6,0-6-6,0-6 6,0-8-6,0-8 2,0-6-1,0-4-4,0-4 5,0-2-6,0 0-6,2-4-3,3-14-40,0-4 48,1-6-5,0-2 12,1 0-48,3 1 3,-4 10 21,3 5 19,-1 4 6,2 8-2,-2 2-4,1 0 12,3 0 27,-3 12-3,-1 2 0,-1 2-20,-4 0 12,-1 0 8,-2 0-9,0-2 20,0 2-19,-12-2 11,-3-2-32,-1 0 6,-1 0 0,-2-2-14,4-4-5,1 0-34,4-4-37,0 0-75,4-2-100</inkml:trace>
  <inkml:trace contextRef="#ctx0" brushRef="#br0" timeOffset="660">189 247 123,'0'0'52,"0"0"-26,0 0-6,0 0 9,0 0-22,0 0 7,0 0-12,54-8 15,-50 8 15,2 0-9,-3 0 20,2 0-7,-3 6 18,-2 2-28,0 4 18,0 4-22,0 2 5,-12 2-16,-3 0-11,-1-2 0,1 0-2,4-6-5,-1-2 8,8-4-12,2-4 10,2 0 0,0 0-23,0 0 14,13 0-14,5-2 3,7 0 19,-4 0-37,-2 0-104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9:15.16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229 2,'-17'0,"-1"0,0 0,1 18,17-1,-18-17,0 0,1 18,-19-18,19 0,-1 0,0 0,1 18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49:29.33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0,'17'0,"1"0,0 0,-1 0,1 18,0-18,17 0,-35 17,35-17,-17 0,0 0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25.435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-1 1,'17'0,"1"0,-1 0,1 0,17 0,1 0,-19 0,1 0,0 0,-1 0,1 18,0-18,-1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26.523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0,'18'0,"17"0,-17 0,-1 0,19 0,-19 0,1 0,0 0,-1 0,1 0,17 0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27.579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-1 0,'17'0,"1"0,17 0,-17 0,17 0,-17 0,35 0,-36 0,1 0,0 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28.443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0-1,'18'0,"-1"0,1 0,0 0,-1 0,1 0,17 0,-35 17,36-17,-19 0,1 0,0 18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30.267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0,'17'0,"1"0,0 0,17 0,0 0,1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32.620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18,'0'-18,"18"18,0 0,-1 0,1 0,-1 0,1 0,0 0,-1 0,1 0,0 18,17-18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37.763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0,'0'18,"35"-18,0 0,-17 0,-1 17,1-17,0 0,-1 0,1 0,0 0,17 0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45.019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-1 0,'17'0,"1"0,-1 0,1 17,0 1,17-18,-17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35.310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0 78,'0'0'111,"0"0"-83,0 0-2,0 0 38,0 0-3,0 0-26,0 0 11,4 108-32,-4-73 8,0 1-22,0-4 9,0-5-6,-2-2 3,2-9-12,-2-6 13,2-6-11,0-2 12,0-2-10,0 0 4,0 0-4,0-12-3,2-4-11,9-4 6,1-2-16,1 2 4,1 3-12,1 4 22,-1 4-1,-1 4 12,1 2 1,-4 3-1,1 0 1,1 0 7,-3 8 30,-1 2-12,-4 1 8,1-1-23,-5 2 25,0-1-18,0-1 26,0 3-11,-11-4-9,-2 0 2,-3 0-15,1 0 7,-3-3-15,-1 0-4,6 0-2,1-4 4,0-2-41,3 0-19,5 0-67,2 0-117</inkml:trace>
  <inkml:trace contextRef="#ctx0" brushRef="#br0" timeOffset="602">227 151 18,'0'0'139,"0"0"-78,0 0-31,0 0-11,0 0 16,0 0-24,0 0 13,29-13-23,-21 13 14,-2 0-13,3 0 16,-5 0 1,2 0 24,-2 10 5,-2 3-26,-2 1 12,0 4-14,0 0 24,-8 4-37,-5-3 8,0-1-14,2-3-1,0-5 1,4-4-1,2 0 0,3-4-36,2-2 13,0 0-9,0 0 22,0 0-26,0 0 20,0 0-7,0 0 2,0 0 5,7 0 0,2 0 16,0 0-3,2 0-4,-4 0 14,-1 0-6,-1 4 5,-5 4 13,0 2 7,0 0 14,0 2 14,-9-2-33,-9 0 14,0 0-35,0 0 6,0 0-6,-4-2-12,4-2-112,3-6-216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46.971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0,'18'0,"0"0,17 0,0 0,18 0,-18 0,-17 0,-18 18,18 0,-1-18,1 0,0 0,-1 0,1 0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48.515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-1-1,'17'0,"36"0,-35 0,-1 0,1 0,0 0,17 0,0 0,-17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50.404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1,'18'0,"-1"0,18 0,1 0,-1 0,-17 0,-1 0,1 0,0 18,-1-18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52.579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0-1,'18'0,"-1"0,1 0,-1 0,1 0,17 0,-17 0,0 0,-1 0,1 0,0 17,17-17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55.195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0,'35'0,"-17"0,-1 0,1 0,0 0,-1 0,1 0,0 0,17 0,-17 18,-1-18,1 0,0 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0:58.427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0,'18'0,"-1"0,1 18,0-18,-1 0,19 0,-1 0,-17 0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1:03.075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0,'18'0,"-1"0,1 0,-1 0,1 0,0 0,17 0,0 0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1:05.251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18,'0'-18,"18"18,-1 0,1 0,0 0,17 0,0 0,-17 18,0-18,-1 0,1 0,0 17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1:19.660"/>
    </inkml:context>
    <inkml:brush xml:id="br0">
      <inkml:brushProperty name="width" value="0.08819" units="cm"/>
      <inkml:brushProperty name="height" value="0.35278" units="cm"/>
      <inkml:brushProperty name="color" value="#92D05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18,'17'-18,"19"18,-19 0,1 0,0 0,-1 0,1 0,17 0,0 0,-17 0,0 0,-1 0,1 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1:58.52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20,'18'0,"-1"0,1 0,17 0,-17 0,17 0,1 0,-1-17,-18 17,1 0,0 0,-1 0,1 0,17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36.977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24 0 72,'0'0'176,"0"0"-76,0 0-18,0 0-29,0 0-18,0 0-35,0 0 10,3 12-8,-1 8 9,-2 4-2,0 6 11,0 4 2,0 6-15,0 2-6,-8 1 9,2-3-20,-1-8 7,3-10 3,2-6-33,0-8 32,2-6-15,0-2 4,0 0-9,0 0-17,0-10 8,0-10-25,0-2 25,8-2-16,1 2 4,1 1-10,0 6 33,1 4 12,1 5 5,1 2 2,-1 4 0,1 0 0,-3 0 3,4 4 16,-3 9-2,-2-2 31,-2 4-2,-3-1-10,-1-3 4,-3 4-11,0-3 29,0 2-15,-9-2 13,-7 2-54,-2-2 20,0 0-21,0-2 3,1-2-4,1-4-16,3-2-8,-1-2-28,8 0-48,-1-8-133</inkml:trace>
  <inkml:trace contextRef="#ctx0" brushRef="#br0" timeOffset="752">278 413 64,'0'0'50,"0"0"-1,0 0-26,0 0-13,0 0 5,0 0-15,0 0 21,-62-24-12,60 20 10,2 0-19,0 0 0,0-4-8,0-2-2,2 0 9,6-4-12,3 0 12,-1 0-4,-2 2-5,-1-1 15,-3 5-6,2 3 2,-4 3-1,-2-1 1,0 3 9,0 0 13,0 0 3,0 0 37,0 0-25,0 10-18,0 9-13,0 5 31,0 0-28,2 4-2,2 0-8,-2 0 6,3 6-12,-3-8-25,0-6-150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19.419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0-1,'18'0,"-1"0,19 0,-36 17,17-17,1 0,0 0,-1 0,1 0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21.451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0-1,'36'0,"-1"0,-17 0,-1 0,1 0,-1 0,1 0,17 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23.459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0,'17'0,"1"0,17 0,1 0,-19 0,1 0,0 0,-1 0,1 0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24.531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0-1,'18'0,"0"0,-1 0,19 0,17 0,-36 0,18 17,-17-17,0 0,-1 0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25.988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0-1,'35'0,"0"0,-17 0,0 0,-1 0,1 0,0 0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27.235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41,'18'0,"-1"0,1-17,0-1,-1 18,19 0,17 0,-36 0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29.211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0-1,'18'0,"-1"0,19 0,-1 0,-17 0,-1 0,1 0,17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30.923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0,'18'0,"-1"0,1 0,0 0,-1 0,1 0,-1 0,1 0,0 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31.955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16,'0'-17,"18"17,17 0,-17 0,-18 17,18-17,-1 0,1 0,-1 0,1 18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33.467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18,'0'-18,"18"18,-1 0,1 0,-1 0,1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7:15.785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33 297 77,'0'0'145,"0"0"-133,0 0 4,0 0 134,0 0-71,0 0-54,0 0 40,0 0-21,0 0 4,0 0-22,0 0 24,0 0-21,0 0-13,0 0-9,0 0-1,0 0-12,0 0 11,0 0-14,0 0 9,0 0-1,0 0 0,0 0 1,0 0 0,0 0 0,0 0-6,0 0 10,0 0-15,0 0 21,2 0-20,1 0 18,-1-2-16,3-2 8,1 0 0,1-2 0,4-4-1,0-2-7,2-4-5,-2-2 4,3-2-40,-3-2 20,-5-3-22,2 1 15,-4-2-7,-2 2 4,-2 2 38,0 4-12,0 2 3,0 6 20,0 2-5,0 4-5,0 0 7,0 2-7,0 2 0,0 0 0,0 0 1,0 0-9,0 0 14,0 0-14,0 0 13,0 4-6,0 8 2,0 4 7,0 6-6,0 2-2,0 6 1,0 2 5,0 4-10,0 4 11,-2 1-4,-2 3-3,0 0 0,0 2-1,4-2 1,-2 0 0,2-1 1,0-3-2,-2-2 8,2-2-17,0-4 22,0-6-18,0-4 7,0-6-1,0-2 0,0-4 1,0-2-2,0-2 7,0-2-13,0-2 14,0-2-13,0 0 15,0 0-6,0 0-3,0 0 19,0 0-6,-6 0-10,-3 0-6,0 0 12,0 2-24,-2-2 24,2 0-18,0 0 2,0 0 6,3 2-9,1 0 5,-2 2 4,3-2-7,-3 2 7,1 0-1,-3 0-4,4 0 7,-2-1-2,5-2 1,0-1 0,2 2 1,0-2-1,0 0 8,0 0-1,0 0-9,0 0 14,0 0-24,0 0 14,4 0-2,10 0 0,3-3 1,4-4 0,1 3 6,2 0-2,1 2-4,-3 0 5,-1 2 0,-4 0-5,-3 0 0,-3 0-1,-5 0 1,-2 0-1,-1 0 0,-3 0-25,0 0-18,0 0-168</inkml:trace>
  <inkml:trace contextRef="#ctx0" brushRef="#br0" timeOffset="1763">724 143 93,'0'0'129,"0"0"-74,0 0 14,0 0-15,0 0 1,0 0-35,0 0 4,0-3-15,0 3 4,0 0-9,0 3 6,0 11-7,0 8-1,0 6 8,0 4 0,0 6 0,0 6-10,0 0 11,0 2-2,0-2-9,0-2 15,0-2-15,0-5 25,0-5-24,0-4 7,0-4-2,0-6-5,0-6-1,0-4 0,0-2 0,0-4 3,0 0-6,0 0 3,0 0-1,0-8-24,0-8 11,0-4-12,0-2 20,7 0-6,2 0 4,-1 1 6,2 3-1,1 3-5,-1 2 16,2 1-21,-1 5 21,3 0-16,-3 3 8,2 2 0,-2 2 0,0 0 0,0 0-10,1 0 20,-4 0-20,1 6 20,-2 2-8,0 5-2,-1 1 11,-1 1-5,-3 6 1,-2-2 15,0 3-21,0 5 31,-7-3-25,-6 2 18,-3-4-25,-1 0 11,1-6-11,-2-2 2,3-4 5,-4-6-7,4-2 1,-5-2 8,3 0-18,1 0 5,3-6 2,3-2-50,4-6-17,3 4-64,3 2-90</inkml:trace>
  <inkml:trace contextRef="#ctx0" brushRef="#br0" timeOffset="2845">1074 505 103,'0'0'92,"0"0"-21,0 0 12,0 0-18,0 0 0,0 0-19,0 0-20,0-5 3,0 5-27,0 0 24,0 0-26,0 0 16,0 0-16,0 0 0,0 0-1,0 0 1,0 0-1,0 0 2,0 0-5,0 0 14,0 0-16,0 0 15,0 0-8,0 0-1,0 0 2,0 0 4,0 0-5,0 0 7,0 0-2,0 0 3,0 0-8,0 0 0,0 0 6,0 0-4,0 0-3,0 0 6,0 0 10,0 0-15,0 0 13,0 0-8,0 0-7,0 0 9,0 0-16,0 0 5,0 8 2,0 10-1,0 4 2,0 6-1,0 2 8,0 2-8,0-4 9,0-2-15,0-2 16,0-6-11,0-4 2,0-4 0,0-4 0,0-2-10,0-4-24,-2 0-116,-3 0-125</inkml:trace>
  <inkml:trace contextRef="#ctx0" brushRef="#br0" timeOffset="3903">1092 335 62,'0'0'111,"0"0"-41,0 0-11,0 0 19,0 0-16,0 0-16,0 0 1,-3 0-16,3 0 11,0 0-27,0 0 10,0 0-24,0 0-2,0 0-2,-2 0-19,0 0-89,0 0-231</inkml:trace>
  <inkml:trace contextRef="#ctx0" brushRef="#br0" timeOffset="4557">1363 130 126,'0'0'114,"0"0"-18,0 0-8,0 0 9,0 0-55,0 0 0,0 0-29,0 0 11,0 0-5,0 4-10,0 9 11,0 9-14,0 6 22,0 10-22,-2 10 30,-2 6-34,-1 6 24,-1 0-25,2-2 8,-2-5-9,6-9 6,-2-8-12,2-4 17,0-6-21,0-4 23,0-4-21,0-6 9,0-2-2,0-4-10,0-4-58,0-2-24,-2 0-48,-2 0-117</inkml:trace>
  <inkml:trace contextRef="#ctx0" brushRef="#br0" timeOffset="5136">1252 586 20,'0'0'113,"0"0"-63,0 0-22,0 0 2,0 0 16,0 0-26,0 0 5,0-2-19,0 2 24,0 0-10,0-2 5,0 2-12,0-2 0,0 2 11,7-3-11,-3 3 15,0-1-28,1-2 20,2 2-20,2-1 37,2-2-18,5 2 3,1-4-5,3 2 2,7-2-2,2-1-10,13 2-14,-6 1 6,-9 2-116</inkml:trace>
  <inkml:trace contextRef="#ctx0" brushRef="#br0" timeOffset="8573">3754 125 61,'0'0'114,"0"0"-39,0 0-26,0 0 14,0 0-24,0 0-3,0 0-11,-6-5 5,4 5 16,2 0-23,-3 0 9,1-2-31,-1 2 19,1 0-20,0 0 14,-2-2-14,1 2 1,-1 0 1,-2-1-2,-1 1 10,-2 0-3,-2 0-9,0 0 13,-5 0-10,-2 0-1,3 0 0,-6 0 2,4 0-1,-4 0-1,-1 1 1,0 3-2,-2 2 7,-1 1-12,-2 0-7,0 0 11,-4 1 1,2-1-5,-2 0 5,2-1-6,0-2 6,5-3 2,2-1-8,3 3 18,4-3-16,-1 0 12,3 0-6,2 0-1,2 0 0,-2 0-2,0 0 8,-1 0-13,2 0 16,0 0-18,-1 0 9,3 0-2,-1 0 4,2 0-2,-2 0 0,2 0 0,1 0-2,-4 0 4,4 0-9,-1 0 17,1 0-17,-2 0 14,2 0-8,-3 0 1,1 0-2,-2 0 2,-1 0 0,1 0-8,-2 0 16,1 0-16,2 0 14,-2 0-8,0 0 2,2 1 0,0-1 0,2 0 1,3 0-2,-1 0 7,1 0-15,2 0 18,2 0-18,0 0 18,0 0-11,0 0 2,0 0 0,0 0-2,0 0 4,0 0-8,0 0 18,0 0-18,0 0 15,0 0-9,0 0 0,0 0 1,0 0 2,0 0-3,0 0 0,0 0-3,0 0-4,0 0-3,0 0 8,0 7 1,0 0 1,0 6 0,0 1 0,0 0-1,0 6 2,0 0-2,2 6 7,0 0-11,0 0 11,1 0-7,-1 0 1,-2 0 0,2-2 1,-2 3-1,0-4 6,2 1 1,-2 1-11,2-6 14,-2 4-9,0-5 5,0 2-3,0-2-3,0 2 6,0-2 8,0 2-13,0 0 19,-2 0-14,-4 2-6,-1 0 9,0 2-12,0 0 4,1-2-1,-1 0 0,1-1 1,1-6-2,0 0 4,1-4-9,2 0 12,0-4-12,2-2 8,-3-1-4,3-2-3,0 0 5,0-2 0,0 0 0,0 1-11,0-1 15,0 3-14,0-2 11,0 4-8,0-3 0,0 0 7,0 0-2,5 0-5,-1 2 7,-2-2-15,3 0 14,-2 2-11,-1-2 5,0 0 3,-2-2 4,2 2-6,-2-2 6,0 2 0,0-2 0,2 2-7,3-2 14,-1 2-14,0 0 14,3-2-13,2 0 7,2 0-1,3 0 0,3 0 0,6 0-1,4 0 2,2 0-10,4 0 18,0-2-18,3 2 18,-3-2-14,1 2 6,-1 0-1,-2-2 0,-2 0 0,-2 0 0,0 0 10,0-2-20,0 2 21,2-2-21,-6 0 12,2 0-2,-2 0 0,-1 2 0,-2-1 0,-2 2 1,-1 1-7,-1 0 8,-1 0-4,-3 0 4,1 0-4,-3 0 3,-2 0-1,-1 0 0,-1 0 1,-4 0-2,4 0 13,-4 0-21,0 0 18,0 0-18,-2 0 16,2 0-9,-2 0 2,0 0-1,2 0 1,3 0 0,-1 0-6,0 0 13,1-3-13,0 3 15,-5-1-18,2 1 11,-2 0-2,0 0 7,0 0-7,0 0 0,0 0 6,0 0-16,2 0 20,3 0-20,-3 0 18,4 0-8,1 0 1,0-2 0,-3 2 6,1 0-1,-1 0-11,-4 0 17,0 0-15,0 0 6,0 0-6,0 0 5,0 0-4,2 0 2,0 0-8,3 0 7,-3 0 2,3 0-8,-3 0 14,0 0-19,1 0 12,-1 0-1,-2 0-56,0 0-109</inkml:trace>
  <inkml:trace contextRef="#ctx0" brushRef="#br0" timeOffset="11381">3759 126 35,'0'0'42,"0"0"-22,0 0 43,0 0-18,0 0-12,0 0-8,0 0 2,0 0 12,0 0-27,0 0 8,0 0-19,0 0 15,0 0-15,0 7 19,0 0-14,2 0 6,0 1-1,-2-1-9,0 4 15,0-1-17,0 2 45,0 0-25,0 0 16,0 2-19,0 2 15,0 0-19,0 0-4,0 4 11,0-2-20,0 4 10,0 0-4,0 2-8,0 0 12,0 2-9,0-2-1,0 1 0,0 0 5,0-3-4,0 0-2,0 0 8,0-4-14,0-4 16,0 1-16,0-3 14,-2 0-6,2-2-1,-2 0 0,2 0 0,0 0 0,-3 0-1,3 2 7,-2-2-11,2 0 12,-2 0-7,2-2 0,0 0 0,0 0 0,0 0 0,-2 2 0,2 0 1,0-2-9,-2 2 18,0 2-16,-1-2 9,1 1-3,-1-2 0,3 0 0,-2-4-2,2 1 4,0 1-5,0-3 9,-2-1-13,2 4 8,0-3-1,-2 0 0,2 0 0,0-1 1,0 1-1,0 3 0,0-3 3,0 2-10,0-1 17,-2 2-20,2-1 17,0-1-8,-3 2 1,3-3-2,-2 2 2,2 0 0,0-2-9,-2 0 21,2 0-22,-2-3 21,2-1-12,0 3 1,0-3 0,0 0 0,-2 0 0,2 2 0,0 0 1,-2 2-11,2 0 20,0-2-21,0 2 11,0-4 0,0 2-10,0-2 10,0 0-1,0 0 2,0 0-6,0 0 13,0 0-14,0 0 7,0 0-2,0 0-14,0 0 5,0 0-10,0 0-10,0 0 5,0 0-37,0 0-42,0 0-95</inkml:trace>
  <inkml:trace contextRef="#ctx0" brushRef="#br0" timeOffset="24595">1760 604 49,'0'0'52,"0"0"-24,0 0 19,0 0-21,0 0 17,0 0-24,-9 0 10,9 0-2,0 0 1,0 0 22,0 0-21,-2 0 6,2 0-16,0 0 28,0 0-31,0 0 13,0 0-20,0 0 9,0 0-16,0 0-2,0 0 0,0 0 2,0 0-12,0 0 15,0 2-13,0 0 15,4 2-8,7-3 1,1 4 0,3-3 9,5 0-2,3 0 12,3 0-12,5-2 14,1 0-20,4 0 15,1 0-16,1 0 13,-2 0-11,-1 0-2,-4 0 0,-2 0 7,-4 0-16,-3 0 21,1 0-19,-4 0 15,0 0-9,-2 0 1,-5 0 0,-1 0 0,-5 0 1,-4 0-8,-2 0 17,0 0-7,0 0-3,0 0 49,0 0-25,0 0 4,0 0-27,0 0 0,0 0 2,0 0 4,0 0-14,0 0-2,-2-2 8,-4 0-16,-1-2 15,1-1-14,-1 0 10,2 1-3,0 0 1,1-2 2,0 0-17,0 0 21,1 1 4,-1 1-8,2 1 13,-1-1-8,1 2 1,-3 0 0,1-1-1,2 2 2,-2-3-7,-1 4 15,1-3-19,-1 2 20,2 1-10,1 0 1,2-2-1,-2 2 0,2 0 0,0 0-1,0 0 2,0 0-2,0 0 11,0 0-20,0 0 6,0 0 3,0 0-8,4 0 9,6 0 0,-1 2 1,1 3-2,2 4 5,1-1-14,-2 0 18,1 2-14,-1 0 7,0-1-1,0 0 0,-2-3 0,-1 0 0,-2 0 1,-2-2-2,-4 0 9,0 0-5,0 0-3,0 2 30,-4 4 2,-10 0-10,-1 2-12,1 0-9,-1 0-2,1 0-30,3 4-26,2-2-62,2-4-97</inkml:trace>
  <inkml:trace contextRef="#ctx0" brushRef="#br0" timeOffset="26637">3405 473 35,'0'0'95,"0"0"-27,0 0-29,0 0 21,0 0-28,0 0 7,0 0-16,-18-8 22,18 8-19,-3 0 6,1-1-8,0 1-5,0 0 11,0 0-20,0 0 15,-4 0-19,2-3 11,2 3-16,-2 0 0,-1 0-1,1 0 0,-3 0 0,0 0 1,-2 0-3,1 0 11,-4 0-16,1 0 17,-4 4-10,-1 3 0,1 3 0,-3-1 0,-1 4 0,2 1 0,1 0 1,3 2-11,2 2 22,0 0-24,2 0 12,5 0 0,-1-2 0,3-2 1,2-2-1,0 0 0,0-2-6,2 0 13,9 0-14,2 0 14,5-2-7,3 0 0,0-2 13,2 0-2,2-2 15,-3 0-6,0 0-18,-2-2 1,0-2 5,-2 0-13,0 0 15,-3 0-2,1 0-6,-3-4 14,-1-4-2,-1 0-2,-1-4 6,0 0-16,-1 0-2,-1-2 11,-3 0-6,-3-2-5,0 2 13,-2-2-12,0 2 0,0-3 1,-7 4 6,-6-3-12,0 1 10,0 1-12,0 3-17,-1 0 10,1 4-6,-3 0 5,1 6-31,-4-2-13,1 3 8,-6 0-69,2 0-81,4 0-87</inkml:trace>
  <inkml:trace contextRef="#ctx0" brushRef="#br0" timeOffset="27823">3422 450 10,'0'0'123,"0"0"-68,0 0-3,0 0 4,0 0 2,0 0-8,0 0-27,-2 0 13,-2 5-20,-1 8 23,-3 1-19,-4 4 12,-1 5-15,-5 5 4,-5 5-7,-1 1-13,-2 2 5,-1 4 1,0 0-14,2 2 4,-2 0-45,10-8-115,3-11-147</inkml:trace>
  <inkml:trace contextRef="#ctx0" brushRef="#br0" timeOffset="90191">688 902 160,'0'0'90,"0"0"-61,0 0 17,0 0 9,0 0-6,0 0-31,0 0 29,0-1-13,0 1 8,0 0-22,0 0 5,0 0-11,0 0-13,0 0 1,0 0 8,0 0-19,3 0 12,-1 0-6,3 0-2,5 0 5,6 0 0,4 0 0,9 0 0,4 0 1,6 0-2,5 0 8,0 1-15,6 4 14,1-1-8,0 0 3,0-3-1,1 3 0,-2-1 0,-2-3-1,-2 0 7,-3 0-15,-5 0 18,-5 0-16,-4 0 8,-4 0-1,-8 0 0,-1 0 1,-7 0-1,-3 0 0,-2 0-1,-4 0 1,0 0-1,0 0-43,0 0-36,0 0-69,0 0-47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38.613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0 104,'0'0'153,"0"0"-84,0 0-36,0 0 25,0 0-22,0 0-18,0 0-17,0 10-1,0 8 20,0 6-8,0 6 14,0 6-25,0 0 8,0 3-8,0-5-1,0-5 0,0-6 0,0-7-1,0-6 3,0-6-10,0-2 8,0-2-2,0 0-20,0-6 6,5-10-23,1-3 19,3-2-5,-2 1-19,2 2-8,0 4 0,-1 4 50,2 6-18,1 4 19,2 0 2,-2 0 6,2 10 11,-3 2 15,1 3 7,-5 2-21,-4-2 11,0 3-20,-2-1 21,0-1-17,0-4 31,-6-2-19,-7 0 0,-1-4-5,1-2-8,-1 0-7,1-4 4,-1 0-20,6 0 10,-1-6-32,7-8-41,2 0-67,0 2-52</inkml:trace>
  <inkml:trace contextRef="#ctx0" brushRef="#br0" timeOffset="638">337 166 98,'0'0'74,"0"0"-19,0 0-19,0 0-2,0 0-19,0 0-4,0 0-5,-62-9-9,52 9 10,3 0-7,1 1 0,0 6-1,1-2-1,-2 4 2,2-1-1,1-1 6,0 4-13,2-1 16,2-2-18,0-2 12,0-1-3,0-1 1,0 1-1,0-3 0,0 0-17,0 0 10,2-2-28,2 0 13,0 0-10,1 0 33,2 0-8,0 2 8,-1-1 0,3 6 1,0-1-2,-2 4 2,2-2 24,-5 0 3,0 2 35,-4-2-17,0 0 16,0 2 0,0 0-15,-2 2-17,-11-2-30,-10 2 0,6-2-100,-3-6-133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34.867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53-1,'-17'17,"-1"-17,0 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36.299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0,'18'0,"-1"0,1 18,0-18,-1 0,18 0,-35 18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46.907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0,'35'0,"0"0,-17 0,-1 0,1 0,0 0,-1 0,19 0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51.475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0,'18'0,"17"0,-17 0,-1 0,1 0,0 0,-1 0,18 0,1 0,-19 0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53.675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0-1,'18'0,"0"0,17 0,-17 0,-1 0,1 0,0 0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2:57.219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0,'17'0,"19"0,-1 0,0 0,-17 0,0 0,-1 0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3:00.267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0,'0'18,"18"-18,0 0,-1 0,18 0,-17 0,0 0,-1 0,1 0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3:02.723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0,'0'18,"17"-18,1 18,0-1,-1-17,1 0,-1 0,1 0,0 0,-1 0,19 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3:05.146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0-1,'0'17,"18"-17,-1 18,1-18,0 17,-1-17,1 0,-1 0,1 0,0 18,-1-18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3:06.939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0-1,'18'0,"17"0,-17 0,-1 0,1 0,0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40.15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29 16 15,'0'0'99,"0"0"-35,0 0-4,0 0-6,0 0 15,0 0-19,0 0 15,-14-14-33,14 14 13,-2 0-28,2 0-3,-2 0-14,2 14 0,-2 11-2,0 2 4,2 5-5,-3 7 12,1-1-19,2-2 7,-2-6-22,2-6-9,0-8 25,0-6-4,0-4 1,0-2 2,0-4-43,0 0 5,2 0-17,5-2-4,-1-10 6,10-10 15,-5 4-20</inkml:trace>
  <inkml:trace contextRef="#ctx0" brushRef="#br0" timeOffset="308">129 219 58,'0'0'65,"0"0"-20,0 0 21,0 0 10,0 0-32,0 0-3,0 0-9,-8 94 16,-4-86-32,-1-2 1,0 0-17,-1-4 1,1-2-1,1 0-17,6 0-37,-1-8-99,5 0 0</inkml:trace>
  <inkml:trace contextRef="#ctx0" brushRef="#br0" timeOffset="715">294 171 55,'0'0'143,"0"0"-57,0 0-5,0 0-38,0 0 5,0 0-25,0 0-3,-40 12-19,33 4 1,1 4 2,2 2-1,-2 2-6,6 0 12,0 0-18,0-4 11,0-4-2,0 0 0,10-6 1,-1 0-1,-1-4 0,4-2-1,-3 0 7,-1-4-15,2 0 19,-6 0-20,1 0 8,-5-2 1,0-6 1,0 0-6,-5 4 6,-11 2-25,-6 2-21,4 0-86,2 6-37</inkml:trace>
  <inkml:trace contextRef="#ctx0" brushRef="#br0" timeOffset="4191">102 199 33,'0'0'44,"0"0"-10,0 0 10,0 0 28,0 0-38,0 0-5,0 0-12,0 0 24,0 0-8,-2 0-11,-6 0-22,-3 6 0,-3 8-12,3-2-92,-1-2-138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3:08.891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0,'18'0,"-1"0,1 0,-1 18,1-18,0 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3:11.787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5,'17'0,"1"0,0 0,-1 0,1 0,0 0,17 0,0 0,-17 0,-18 18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53:14.107"/>
    </inkml:context>
    <inkml:brush xml:id="br0">
      <inkml:brushProperty name="width" value="0.08819" units="cm"/>
      <inkml:brushProperty name="height" value="0.35278" units="cm"/>
      <inkml:brushProperty name="color" value="#F59D56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0,'0'18,"18"-18,-1 18,1-18,0 0,17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41.956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10 0 103,'0'0'138,"0"0"-86,0 0 16,0 0-15,0 0-5,0 0-24,0 0-22,0 8 9,0 10-11,0 8 3,-3 4 7,-1 5-11,2 5 2,2 2 6,0-1-7,0-2 0,0-9 2,0-6-2,0-10 0,0-4 2,0-6-9,0-4 17,0 0-15,0 0 11,0 0-6,0 0 0,2-4 0,2-12 0,3-2-19,3 0 7,-4 2-22,3 2 14,-3 4-8,2 2 27,-2 4-10,1 2 11,1 2-1,4 0 2,-1 0 6,-1 0-7,4 0 25,-3 0-12,-2 2 27,-2 6-18,-5 0-8,1 2-1,-3 2 8,0 0 23,-3 0-19,-10 2-11,0-2-5,-6 0-15,4-2 8,-1-4-4,3-2-21,1-4-3,4 0-26,-1 0-23,3-8-46,1-2-107</inkml:trace>
  <inkml:trace contextRef="#ctx0" brushRef="#br0" timeOffset="704">199 197 15,'0'0'70,"0"0"-35,0 0 20,0 0 21,0 0-12,0 0-31,0 0 9,0-7-29,0 7 18,0 0-19,0 0 10,0 0-14,0 0 2,0 0 1,0 0-10,2 0-2,6 0 3,-2 0-12,3 0 20,1 0-17,2 0 14,-3 0-8,-1 0 1,2 0-1,-1 5 1,-3-1 0,-2-3-1,-1 2 7,0-2-12,-3 2 12,0-3-3,0 0-3,0 0 26,0 1 10,0 4-16,0-1 0,0 5-20,0 5 13,0 3-6,0 3 1,0 2-7,0 0-1,0 2 0,0-2 0,-3 0 0,-2 0 1,1-4-6,2-4 13,0-2-16,2-6-1,0-2-17,0-4-27,0 2-15,-3-2-49,1 0-27</inkml:trace>
  <inkml:trace contextRef="#ctx0" brushRef="#br0" timeOffset="1267">219 355 39,'0'0'103,"0"0"-67,0 0 33,0 0-23,0 0-1,0 0-25,0 0 6,56-8-10,-39 8-2,2 0-4,5 0-10,-2 0 0,-6 0-127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2:13.037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0 0 78</inkml:trace>
  <inkml:trace contextRef="#ctx0" brushRef="#br0" timeOffset="7432">3788 238 224,'0'0'134,"0"0"-134,0 0-7,0 0-47,0 0-150</inkml:trace>
  <inkml:trace contextRef="#ctx0" brushRef="#br0" timeOffset="8612">4296 210 155,'0'0'128,"0"0"-112,0 0-16,0 0-23,0 0-23,0 0-97</inkml:trace>
  <inkml:trace contextRef="#ctx0" brushRef="#br0" timeOffset="9091">4773 433 400,'0'0'164,"0"0"-128,0 0-18,0 0-18,0 0-49,0 0-96</inkml:trace>
  <inkml:trace contextRef="#ctx0" brushRef="#br0" timeOffset="11352">5308 118 345,'0'0'107,"0"0"-76,0 0-31,0 0-17,0 0-82,0 0-51</inkml:trace>
  <inkml:trace contextRef="#ctx0" brushRef="#br0" timeOffset="42501">4704 517 3,'0'0'19,"0"0"0,0 0 7,0 0-18,0 0 12,0 0-2,0 0 32,0 0-4,0 0 2,0 0-19,0 0-13,0 0-7,0 0-8,0 0-1,0 0 9,0 0-16,0 0 8,0 0-2,0 0-28,0 0-42,0 0-143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2:11.131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317 53 72,'0'0'77,"0"0"-4,0 0 1,0 0 10,0 0-25,0 0-29,0-10-10,0 8 0,0 2 19,0 0-31,0 0 29,0 0-15,0 0 17,0 0-19,0 0-10,0 0 3,0 0-11,0 0 18,0 0-20,0 0 20,0 0-20,0 0 19,0 0-19,0 0 13,0 0-12,0 0 0,-2 0-2,-3 6-4,-4 14-3,3 5 16,-5 7-15,-1 4 14,2 1-5,-1 4-2,-1-3 0,3-2 0,1-4 0,0-2-2,2-8 8,1-2-15,3-8 2,0-4 7,2-3-22,0-5 21,0 0-18,0 0-13,0 0 9,0 0-20,0 0 34,0-9-18,0-11 12,9-8-14,3-4 22,-2-4-20,1-2-5,1-2-4,-1-2 0,-1 2 29,2 4 2,-1 1-3,-2 9 13,2 4-6,-4 8 2,-1 4-1,-1 2 0,-1 6 0,-2 0 0,3 2 1,0 0 0,-1 2 0,0 14-2,-1 4 7,-3 11-6,0 5 1,0 8 6,0 6-2,0 0-5,0-2-18,0-8-18,0-10 28,0-14-7,0-6 9,0-8 5,0-2 1,0 0 6,8-10 4,6-10 24,-1-4-18,1-6 9,-1-4-24,1-2 10,1 0-9,1-2-4,-3 5 3,0 5-1,1 6 6,-6 7-6,-1 4 5,-2 5-3,-5 6 1,2 0-2,-2 0 3,0 4 4,0 14-4,0 4 12,0 9 7,0 5 16,0 6-12,-7 8-1,-2 4-26,1 2 0,-1-6-4,4-7-22,0-16 6,5-9 20,0-8-1,0-3-8,0-6-27,0-1-62,0 0-46</inkml:trace>
  <inkml:trace contextRef="#ctx0" brushRef="#br0" timeOffset="1126">714 97 18,'0'0'152,"0"0"-82,0 0-17,0 0-17,0 0 0,0 0-4,0 0 8,-9 60 9,2-31-27,1 1 8,-1 2-21,0 2 16,0 2-24,3 2 2,0-4-3,-1-2-8,3-6-39,2-6-13,0-7-24,0-9-76</inkml:trace>
  <inkml:trace contextRef="#ctx0" brushRef="#br0" timeOffset="1448">671 102 77,'0'0'72,"0"0"-39,0 0-26,0 0 6,0 0 12,0 0-18,0 0 10,52-47-16,-39 47 42,1 2-37,-4 7 7,4 0-13,-5 0 10,0-1 0,-3-1-9,-2 0 18,0-2-12,-2 0 20,-2 0-15,0-1 28,0 0-21,0 1 3,0-1-12,-8 0-9,2-4 20,-1 1-20,3-1 24,0 0-24,1 0 5,1 0 2,-1 0-13,3 0 5,0 0-1,0 0-7,0 0-10,0-1 17,0-3-21,0-2 21,0 2-10,0 1 10,0-1-10,0 3-10,0-2-49,3 2 4,-1-2-5,1 3 15,-1-2 42,-2 1 8,0-2-1,0 2 8,0-3-2,0 1 1,2-3-11,-2 2-53,0 0-25</inkml:trace>
  <inkml:trace contextRef="#ctx0" brushRef="#br0" timeOffset="1936">671 102 78,'112'-32'87,"-112"29"-7,-4 2-9,-1 1-12,-2 0-20,3 0-2,-3 0-36,-2 0-1,2 0 0,-2 0 12,1 0-12,-1 0 12,0 0-5,-2 5-7,2 1 0,-1 2 1,0 0-2,1 2 11,2 0-16,0 1 8,1 0-2,1 1 0,5 1-10,0-3 10,0 2-3,0-2-4,0 0 14,0 2-19,3-2 24,3 2-12,0 2 0,2 0 0,1 2 0,-3 0 0,0 0 0,2-2 7,-2 0-13,1 0 13,-1 0-12,-1 0 12,-3-2-7,0 2 0,-2 0 0,0-2 0,0 0 0,0-2 14,0 1-2,0 0 12,0-1-23,-4 1 9,-1-4-9,1 1-1,0 0 0,-1-2 0,1 1-1,-1-1 7,0-4-12,1 1 12,0 0 1,-3-3-5,-1 0 2,-2 0-4,-3 0 0,-1 0 2,1 0 5,-3 0-14,3 0 17,0 0-16,2-3 13,2 3-14,3-1 7,3 1-7,3 0-11,0 0-48,0 0-127,0-2-95</inkml:trace>
  <inkml:trace contextRef="#ctx0" brushRef="#br0" timeOffset="2920">937 153 107,'0'0'123,"0"0"-61,0 0-15,0 0 15,0 0-43,0 0 1,0 0 8,0 0-4,-38 137 5,31-89-16,0 2-4,3 3-1,-1-6-16,3-4 9,2-9-2,0-9-12,0-4-3,0-9-48,0-4-51,7-8-58</inkml:trace>
  <inkml:trace contextRef="#ctx0" brushRef="#br0" timeOffset="3212">925 186 46,'0'0'103,"0"0"-80,0 0-3,0 0-7,0 0 14,0 0-25,0 0 22,74-62-3,-63 62 20,-3 0 7,4 0-19,-5 11 1,1 4-17,-2 3 22,-4 4-16,-2 2 15,0 6-25,0 0 4,-10 2-13,-3-4-9,-3-4 3,3-6-4,-1-6 1,1-6 18,5-4-16,-2-2 14,4 0-14,-1 0-19,5 0-12,2-4 1,0-2-21,0-2 26,9 2 12,5 2 20,1 2 0,3 2 0,-3 0 1,1 0 15,-3 2 20,-1 6 31,-1 4-23,-7 2-19,-2 2 14,-2 2-10,0 5 24,0-1-28,-13-3 2,-3 2-17,-1-3 3,-4-4-8,1-2 2,3-2-14,1-4 1,3-4-25,-1-2-70,3-4-56,2-8-153</inkml:trace>
  <inkml:trace contextRef="#ctx0" brushRef="#br0" timeOffset="3880">1300 274 139,'0'0'106,"0"0"-15,0 0 7,0 0-38,0 0-19,0 0-40,0 0-1,-7-2-5,7 2 5,14-2-1,5 2 1,6-2 0,6-2 0,4 0-1,2-2 11,3 0-22,-3 0 22,1 2-20,1 4 6,-14 0-123,-8 0-157</inkml:trace>
  <inkml:trace contextRef="#ctx0" brushRef="#br0" timeOffset="4255">1293 446 54,'0'0'88,"0"0"-52,0 0 27,0 0 24,0 0-47,0 0 6,0 0-18,111-4 6,-79-2-33,-1 2 10,2 2-11,0 0-1,5 2-18,-7 0-106,-8 0-155</inkml:trace>
  <inkml:trace contextRef="#ctx0" brushRef="#br0" timeOffset="4593">2034 13 159,'0'0'179,"0"0"-81,0 0 22,0 0-21,0 0-37,0 0-52,0 0-9,0 14-1,0 8 6,0 8 28,-2 7-33,-4 3 15,-5 6-13,-5 4-6,1 2-3,-1 0-14,-1-2-26,3-6-35,-1-3-17,5-14-87,1-9-128</inkml:trace>
  <inkml:trace contextRef="#ctx0" brushRef="#br0" timeOffset="5030">2055 116 65,'0'0'96,"0"0"-64,0 0-3,0 0 3,0 0 11,0 0-37,0 0 7,0-9 20,0 9 13,0 0-19,0 14-18,0 4 24,0 7-13,0 4 4,0 4-23,0 3 8,0 0-8,0-6-1,0-4 0,0-8 0,0-8-1,0-6 2,0-2-10,0-2 3,4 0 5,3-4-12,2-12 13,2-8-6,1-4 6,1-6-1,-2 0-1,2-3 2,-2 1-13,3 7 7,-1 4 9,2 6-9,-1 9 5,-1 3 1,3 7 0,-3 0 0,-1 0 8,1 12-1,-5 8 17,0 6-24,-6 6 33,-2 4-7,0 3 19,0-1-32,-7-2-7,-2-4-6,0-4 0,1-6-2,2-4-37,6-6 3,0-6-55,0-6-89</inkml:trace>
  <inkml:trace contextRef="#ctx0" brushRef="#br0" timeOffset="5591">2433 308 375,'0'0'134,"0"0"-61,0 0 10,0 0-11,0 0-31,0 0-41,0 0 6,-46 40-12,37-12-7,2 0 1,3-2-24,4-6 20,0-3-5,0-6 9,0-4 11,9-4-24,4-3 15,2 0-29,4 0 22,-1-7-24,-1-10 23,-1-2-5,-3-4 5,-1-3 1,-8 0-6,-4 2 23,0 0-1,0 4-8,-9 4 18,-4 6 8,2 4-2,-1 4-15,3 2-52,5 0-85,0 2-120</inkml:trace>
  <inkml:trace contextRef="#ctx0" brushRef="#br0" timeOffset="5998">2741 234 232,'0'0'188,"0"0"-112,0 0-9,0 0-18,0 0 12,0 0-60,0 0-2,-36 0-19,26 14 9,-1 0-14,1 0-24,4 0 19,4 0-2,2-2 31,0 2 2,0-2-9,0 0 16,2 0-10,4 0 2,-2-2 0,2 0 2,-2 2-2,-4 0 17,0 2-2,0 0 31,0 3-36,-7-2 19,-8 3-29,-2-1 10,2-3-10,-1 0-27,3-6-40,3-4-84,2-4-138</inkml:trace>
  <inkml:trace contextRef="#ctx0" brushRef="#br0" timeOffset="6433">2915 84 183,'0'0'162,"0"0"-73,0 0-8,0 0-7,0 0-15,0 0-59,0 0 0,0 29 1,-2 0 6,0 3 1,-5 8-5,3 6 6,-6 4-9,4 4 1,-3-2 1,0-1-4,2-8-29,3-7-14,2-10-14,-3-3 1,3-11-62,0-6-89</inkml:trace>
  <inkml:trace contextRef="#ctx0" brushRef="#br0" timeOffset="6725">2766 422 195,'0'0'101,"0"0"-84,0 0 2,0 0 0,0 0-11,0 0 8,131-34-14,-104 32-4,-1 2 14,3 0-22,7 0 10,-9 0-68,-2 4-130</inkml:trace>
  <inkml:trace contextRef="#ctx0" brushRef="#br0" timeOffset="7041">3688 248 273,'0'0'173,"0"0"-76,0 0 9,0 0-15,0 0-53,0 0-4,0 0-32,-85-38-4,68 38-29,-1 4 18,-2 14-16,0 2 2,2 6-8,5 0-11,6-2 29,5-2-21,2-4 30,0-4 0,0-4 1,9 0 8,1 0-1,6-2 1,-3 2-1,-1 2 0,-1 2 10,-5 0-22,-1 2 24,-5 2-13,0 0 2,0 1 18,-9-3 11,-9-1 9,1-1-11,-4 1-21,2-5 7,-2 0-12,5-6-4,3-4-22,3 0-22,4-10-60,4-12-15,2 0-105</inkml:trace>
  <inkml:trace contextRef="#ctx0" brushRef="#br0" timeOffset="7521">3740 422 329,'0'0'98,"0"0"-59,0 0-38,0 0 16,0 0-2,0 0-3,0 0-12,-3 92 0,-1-63 0,-1 0 1,1-2-2,-3-3-16,3 0-9,-3-6-71,5-8-98</inkml:trace>
  <inkml:trace contextRef="#ctx0" brushRef="#br0" timeOffset="7949">4014 380 121,'0'0'191,"0"0"-97,0 0-14,0 0 8,0 0 9,0 0-55,0 0-10,-56-34-32,40 34 0,1 8-17,-4 10-16,4 8 25,1 3 1,4 3 1,1-3 0,5 0 5,2-10-14,2-2 14,0-5-12,0-6 12,4-5 1,7-1-7,-1 0-3,4 0-22,-1-13 31,1-1-7,-1-4-4,-2 0 5,-1 0 7,-2 1-10,-1 6 10,-5 0 1,0 5 0,0 5-2,-2 1 9,0 0-18,0 5 12,3 13-3,-1 2 2,1 6 8,-3 1 0,0-1 11,0 2 16,0-2-28,0 0-1,0 0 1,-8-2-8,-7 2 2,-1 0-4,-3-4-44,0-2 23,2-4-3,1-3-13,-1-10-11,3-1-76,3-2 11</inkml:trace>
  <inkml:trace contextRef="#ctx0" brushRef="#br0" timeOffset="8634">4120 410 170,'0'0'117,"0"0"-40,0 0 22,0 0-28,0 0-6,0 0-42,0 0 19,-2-8-15,2 8 14,0 0-41,0 8-8,-2 10 1,2 6 14,-2 5-4,-3 4-1,-1-1-4,-1 1 12,2-9-20,1-6 11,4-6-2,0-8 1,0-4-8,0 0 8,0 0-45,0 0-11,4-16-38,8-6 70,1-6-9,3-4 4,-1 2-29,-2 2-14,1 6 46,-3 5 20,-5 9 5,4 4 2,-6 4 11,3 0-10,1 0 63,0 11-15,0 2-7,-1 5-4,-3 5-14,-2-1 5,-2 2-20,0 0 15,0-3-24,0 0-2,0-3-1,0-6-47,-2-4-30,2-6-116</inkml:trace>
  <inkml:trace contextRef="#ctx0" brushRef="#br0" timeOffset="9127">4415 477 218,'0'0'205,"0"0"-162,0 0-1,0 0 43,0 0-27,0 0-29,0 0-29,0 116 3,-5-92 4,0-4-14,-1 0-70,1-6-56,1-4-190</inkml:trace>
  <inkml:trace contextRef="#ctx0" brushRef="#br0" timeOffset="9533">4742 288 159,'0'0'127,"0"0"-61,0 0 5,0 0-5,0 0 2,0 0-20,0 0-5,-42-20-43,33 22-8,-1 12-24,0 6 32,1 8 0,-1 4 0,4 6-1,0 5 2,1 0-9,3 1 21,2-1-14,0-5 2,0-6 17,0-6-17,0-6 0,2-4 6,3-2 3,-1-6-18,-2-2 18,-2-2-20,0-2-78,0-2-109</inkml:trace>
  <inkml:trace contextRef="#ctx0" brushRef="#br0" timeOffset="9863">4559 583 32,'0'0'225,"0"0"-170,0 0-29,0 0-25,0 0 20,0 0-21,0 0 0,120-48 1,-99 45-1,-5 2-26,-5 1-156</inkml:trace>
  <inkml:trace contextRef="#ctx0" brushRef="#br0" timeOffset="10098">4943 522 313,'0'0'116,"0"0"-102,0 0 19,0 0 9,0 0-23,0 0-19,0 0 0,0 0 7,0 0-5,0 0 3,0 0 1,0 0-12,0 0 14,0-4-16,0 3 5,0-3-4,0 0 7,0-1 0,0 1-2,0 0 4,0 3-7,0-2 15,0 3-2,0 0-8,0 0 11,0 0-11,0 0-15,0 8 15,0 9 0,0 2 2,0 4 5,0 1-7,0 0 1,0 0-2,0-2-35,-2-4-26,-3-6-77,1-6-143</inkml:trace>
  <inkml:trace contextRef="#ctx0" brushRef="#br0" timeOffset="10712">5242 424 237,'0'0'167,"0"0"-115,0 0 30,0 0-8,0 0-19,0 0-45,0 0-4,-77-4-12,66 29 13,0 0-16,6 4 10,5-1-2,0-5-8,3-2 9,13-6 1,3-2-1,4-3 0,-1-6-3,11-4-41,-8 0-99,-2 0-118</inkml:trace>
  <inkml:trace contextRef="#ctx0" brushRef="#br0" timeOffset="11434">5707 164 123,'0'0'179,"0"0"-78,0 0-15,0 0-28,0 0-15,0 0-33,0 0-3,-2 47-6,2-12 5,0 5 10,2 8 17,-2 2 3,0 4-35,0-4 7,0-6-8,0-8 0,0-9-71,0-9 29,0-8-21,0-4-85,0-6-232</inkml:trace>
  <inkml:trace contextRef="#ctx0" brushRef="#br0" timeOffset="12507">5705 491 9,'0'0'26,"0"0"0,0 0-26,0 0 13,0 0-2,0 0 21,0 0-2,120-43-1,-107 43 25,0 2-8,-1 12 17,-1 3-27,-3-2 35,-2 6-48,-2-3 16,-4 1-19,0 2 12,0 1 11,0-2-24,-10 0 4,-3-4-22,3-4 34,-6-2-24,3-4 24,-3 0-34,3-4 12,-3-2-13,3 0-7,1 0-6,1-6-27,5-6-5,1 0-43,5-2 9,0 4-40,0 4-64</inkml:trace>
  <inkml:trace contextRef="#ctx0" brushRef="#br0" timeOffset="12942">6015 459 140,'0'0'159,"0"0"-60,0 0-25,0 0 28,0 0-61,0 0-16,0 0-24,0-7 19,0 7-1,0 0-19,0 15-2,0 3 2,0 6-3,2 3 11,-2 2 0,2-1-7,-2-2-2,0-2-15,2-6-4,0-2 2,0-4-28,1-4-23,-3-2-140</inkml:trace>
  <inkml:trace contextRef="#ctx0" brushRef="#br0" timeOffset="13550">6275 190 5,'0'0'85,"0"0"-54,0 0 11,0 0 9,0 0 47,8 128-42,-4-94 3,-4 2-14,2 0-6,-2-1 14,2 1-37,0-4 17,0-2-23,0-4 5,3-4-9,-3-4-5,-2-2-1,2-4 0,-2-2-32,0-2-121,0-6-235</inkml:trace>
  <inkml:trace contextRef="#ctx0" brushRef="#br0" timeOffset="13844">6130 503 342,'0'0'137,"0"0"-98,0 0-36,0 0 46,0 0-30,0 0 5,124-18-22,-91 18 5,-5 0-7,-2 0-3,6 0-14,-8 0-76,-3 3-81</inkml:trace>
  <inkml:trace contextRef="#ctx0" brushRef="#br0" timeOffset="15000">6730 441 111,'0'0'186,"0"0"-115,0 0 1,0 0 6,0 0-4,0 0-48,0 0-25,-3 1-1,3 5 9,0 2-18,0 6 19,0 1-20,7 3 19,9 0-18,1 0 10,6 0-1,-1 0 2,4-3-2,3 2 0,2-1 6,3-2-2,4 0-1,0 0-2,2-4 5,-5 0-4,0 0-2,-7-4 0,-1 2 0,-1-4 1,1-2-2,2 0 8,3-2-17,1 0 17,4 0-14,6-12 8,2 0-1,2-2 1,-1-2-1,-6 2 0,-4 2 7,-10 0-18,-5 2 24,-7 0-10,-6-5 18,-1 2 24,-1-5-29,-2-2-15,2-5 2,-4-1 3,2 1-12,-2-4 13,-2 3-17,0 2 4,0 6 5,0 2 2,0 4-1,0 2 1,0 2-1,0 2 0,0-4 8,0 2-18,0-2 20,0 0-14,0 0 11,0-2-8,0 2 1,0-2-5,0 0 4,0 0-9,0 1 9,3 4-21,-3 1 21,2 0-1,-2 2 1,0 1 1,0 2 0,0-1 2,0 2 9,0-2 27,0 2-18,0 0 8,0 0-26,0 0 3,0 0 3,0 0-10,0 0 2,0 0-1,0 0 1,0 0-22,0 0 19,0 0-3,-5 0-5,1 0 10,0 0 0,-4 5 1,2 8 0,-3 0 0,1 6 0,-2-3-1,4 0 2,-3-2-1,2-4 1,0 0 4,0-4-3,1 0-1,2-2 0,-1 0 5,3-4-6,-1 2 1,3-2-2,0 0-14,0 0 15,0 0-36,0 0-20,0 0 10,0 0 34,0 0 11,0 0-16,0-2-13,0-2-25,0 0 36,8-2 12,4-2 1,2 0 7,2-2-1,0-2 0,-1 0 0,3 0 1,-3-3 0,-1 4-2,-3-1 7,-3-1-8,-1 2 11,-2 3-5,-3-2 8,0 3 11,-2 0-6,0 0-10,3 2 11,-3 1-18,0-1 10,0 4 0,0-2-6,0 3-2,0 0-4,0 0 9,0 0-7,0 0 0,0 4-2,0 5-4,0-1 12,0-1-4,0 1 10,0 2-18,2 3 13,2-4-5,0 4-2,1 1 0,2-2 0,-5-2 1,3 2 18,-3-2-19,0-2 18,-2 0-18,2 0 16,-2 0-15,2-2 7,0 0-5,1 0 6,-1-2-18,-2 0 19,2-2-18,-2 0 18,0 0-19,0-2 18,0 0-9,0 2 0,0-2 1,0 0 12,0 0-13,0 0 25,-2 0-24,-5 0-1,-1 0 7,-2 0-14,1 0 6,-1 0 1,-4 0 0,3 0 0,-2-2-1,-1 0 2,1-4-8,-1 2 17,3 0-20,5 0 17,-2 0-7,6 0 9,0 2-9,0 0 0,0 0 0,2 2-3,-2-2 2,2 2-8,0 0-11,0 0-25,0 0-37,0 4-21,0 8-19,0-4-160</inkml:trace>
  <inkml:trace contextRef="#ctx0" brushRef="#br0" timeOffset="22696">12 737 9,'0'0'94,"0"0"-22,0 0-7,0 0 15,0 0-22,0 0 6,-12 0-5,10 0-17,2 0 5,0 0-24,-2 0 18,2 0-33,0 0 17,0 0-24,0 0-2,0 0 1,0 0-10,0 0 10,0 0-13,0 0 12,0 0-25,0 0 25,6 0-21,13 0 22,3 2 0,3 2 0,-1 0 0,0 0 1,1 0-8,-2-2 14,0 2-17,2-2 23,0-2-25,-3 2 21,3 0-10,-3 0 1,0-2 0,1 0-1,-2 0 2,4 0-9,-2 0 19,-1 0-22,0 0 24,-2 0-14,-2 0 1,0 0 0,-4 0 0,1 0 1,-1 2-2,-2 0 8,2 0-20,1 0 24,2 0-18,-4-2 14,2 2-12,-4-2 5,2 0 0,-1 0-1,-3 0 2,2 0-4,-5 0 15,4 0-22,-4 2 18,3-2-16,-2 0 9,2 0-1,-1 0 0,1 2 1,1-2-2,0 0 9,3 0-18,1 0 20,-1 0-18,-1 0 16,1 0-15,-4 0 7,2 0 0,-2 0 0,0 0 1,0 0-3,0 0 12,2 0-23,0 0 25,2-2-21,3 0 10,0 0-1,0 0 0,-1 2 0,-1-2-1,-1 2 7,-3 0-18,0 0 20,-1 0-16,-3 0 16,1 0-10,-2 0 2,1 0 0,-1 0 0,1 0 0,1 0-10,0 0 24,-1 0-28,1 0 26,-3 0-18,1 0 7,-1 0-1,-2 0 0,1 0 1,1 0-2,-1 2-11,1 0-21,0 0-107,-4-2-57</inkml:trace>
  <inkml:trace contextRef="#ctx0" brushRef="#br0" timeOffset="24580">25 685 18,'0'0'70,"0"0"-32,0 0-38,0 0 35,0 0 1,0 0-7,0 0-18,0-2-9,0 2 8,0 0-9,0 0-2,0 0 7,0 0-4,0-2 4,0 2 16,0 0-8,4 0 4,8 0-3,5 0-14,2 0 5,1 0 1,2 0-14,0 0 17,1 2-11,-2 4 1,0 0 0,-1 0 0,-3-2 0,-1 0-1,2-2 7,-2 2-13,-1-2 13,3 0-8,0-2 3,2 0-1,0 2 0,-1-2 0,4 0-1,0 0 2,1 0-6,3 0 13,-3 0-16,1 0 16,-3 0-16,-4 0 7,-5 0 1,-2 0 0,-1 0 1,-4 0-2,3 0-4,-1 0-1,6 0 12,1 0-12,4 0-1,-2 0 1,1 0-12,0 0 10,-5 0 6,-2 0-7,-3 0 8,-4 0-10,0 0 10,-2 0-2,-2 0 3,3 0 0,-1 0 2,0 0-2,2 0 1,4 0 0,-2 0 7,3 0-16,-1 0 10,2 0-4,1 2 4,0 0-3,0 0 2,2-2-1,1 0 0,-1 0 1,-2 0-3,1 0 11,-4 0-15,1 0 13,-2 0-8,0 0 2,-1 0 13,1 0-1,-1 0-12,4 0 12,1 0-13,5 0 16,-1 0-14,3 0-2,-1 0 8,2 0-16,-4 0 8,-1 0 0,-6 0 0,1 0 7,-2 0-14,-2 0 17,-1 0-16,0 0 14,1 0-16,-3 0 4,-2 0 3,0 6-61,0-2-29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15.637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0 194 42,'0'0'297,"0"0"-173,0 0-52,0 0-30,0 0-11,0 0-31,49-104 2,-29 82-4,13-6-17,-6 6-62,-2 4-175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09.622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16 255 98,'0'0'87,"0"0"-22,0 0 8,0 0-22,0 0 2,0 0-28,0-2 6,0 2-16,0 0 9,0 0 8,0 0 7,0 0 6,0 0-25,0 0 9,0 0-29,0 0 16,0 0-15,0 0-2,0-4-6,9-2 7,2-4 5,5-6-3,1-4-4,3-2 10,-1-4-16,-2 0 16,-1 2-9,-5 1 1,-3 1 0,-1 4 0,-2 4 0,-5 3 1,0 4 1,0 3 6,0 3-1,0 1-12,0 0 5,0 0-1,0 0-22,0 4 1,0 11 15,0 12 7,0 3 5,-5 6 1,0 2-7,1 0 9,2 2-10,0-2 9,0 0-8,2 1 2,-2-3-1,2 1 0,0-1 1,-3 1-2,3 1 7,0-2-14,0 0 14,0-2-7,0-4 1,0 0 0,0-4 0,0-4 0,0-4-1,0-4 3,0-4-8,0-3 12,0-3-12,0 0 7,-2-2-1,2 2 0,-2-3-1,0 2 1,0 1 0,-1-2-7,-2 0 15,1 2-16,0-1 16,-5 1-16,3-1 9,-4-1-1,1 0 0,1-2 1,-4 0-2,3 0 9,-1 0-12,-2-4 13,3-3-17,1 4 14,-2-1-7,3 2 1,5 0 0,0-1-1,2 3 2,0 0-10,0 0 0,0 0 9,7 0-20,11 0 19,7 0 2,4 0-1,2 3 0,2-1 1,0 0-2,1 0 3,-5 0-8,0 1 16,-4 0-17,-4 1 15,-5 0-7,-5 0 0,-2-1-1,-4 0 0,-1-2 1,0 4-2,-1-3-9,-1 2-121,-2-4-214</inkml:trace>
  <inkml:trace contextRef="#ctx0" brushRef="#br0" timeOffset="1224">735 331 65,'0'0'130,"0"0"-23,0 0-8,0 0-8,0 0-32,0 0 3,0 0-23,-12-12 12,12 12-8,0 0-13,0 0-5,0 0-24,0 0-2,0 0-7,0 2 1,0 16 4,0 7 3,0 7 1,0 8 0,0 10-1,0 10 8,0 6-11,0 3 3,2-1-33,0-9 0,0-6 14,2-11 9,1-10 5,-1-8 4,0-10 2,1-4-2,0-4-1,-5-4-8,2-2 8,-2 0 1,2 0-7,3-10 7,1-12-7,3-8 8,0-4 0,2-8 7,2 0-17,-1-2 22,1-1-24,-2 7 25,0 2-20,-2 4 14,0 4-8,0 4 1,-2 2 0,-3 2 0,-2 4 1,0 2 10,-2 4-10,0 2 20,0 3-4,0 5 7,0 0-24,0 0 0,0 0-10,0 11-20,0 11 30,0 6-4,4 12-2,2 6 12,-2 4-3,3 2-3,1-2-20,2-7-2,-2-11 16,3-6-4,-1-6 19,-2-4-21,1-2 21,0-4-18,0-4 18,-2 0-12,1-4 3,1-2 0,3 0 0,-1-4 0,3-14 1,1-6 6,-5-6 4,4-8-10,-5-5 27,1-3-20,-6-6 24,-2-2-17,0 0-8,-2 0 13,0 6-3,0 3-7,0 8-2,0 5-14,0 7 6,0 10-12,0 6-41,0 9-37,0 9-106,0 13-36,0 6 53</inkml:trace>
  <inkml:trace contextRef="#ctx0" brushRef="#br0" timeOffset="2342">1355 642 68,'0'0'115,"0"0"-21,0 0 4,0 0 25,0 0-55,0 0 20,0 0-25,-56-34 9,49 34-43,1 0-10,-1 0-19,-4 0-17,0 12 15,-1 10-12,-1 10 5,2 4-34,2 4 21,5 0-14,4-4 22,0-3-11,0-7 24,0-4 0,9-6-7,4-4 6,0-2 1,3-6-8,-3-2 18,3-2-15,-3 0 7,1-10-2,-3-8-7,-3-6 8,0-2-1,-6 0 2,-2-4 3,0 2-3,0 0 9,-14 3-8,-1 2 2,-1 4-4,3 6-8,-3 2-30,7 5-31,3 4-70</inkml:trace>
  <inkml:trace contextRef="#ctx0" brushRef="#br0" timeOffset="3010">1475 600 127,'0'0'88,"0"0"-63,0 0 1,0 0 4,0 0-6,0 0 8,0 0-4,7 62 32,-1-40-34,-1 0 16,2 4-6,-1 0 17,1 2-11,-1 3-10,0-1-3,-2 0-28,-2-2 25,-2-4-25,0-4 4,0-6 4,0-4-7,0-6-1,0-4 0,0 0 13,0 0-13,0-4-1,-4-12-5,-4-6 4,0-6-35,1-2 16,3-3-12,2 6 27,2 0 4,0 4 2,0 2-3,13 1 4,3 2-14,3 0 14,2 2-4,1 2 3,-2 2-2,9-2-37,-7 4-59,-7 2-129</inkml:trace>
  <inkml:trace contextRef="#ctx0" brushRef="#br0" timeOffset="3678">1922 676 183,'0'0'169,"0"0"-94,0 0-3,0 0-5,0 0-20,0 0-21,0 0-13,-44-30 19,34 30-32,-2 0 0,-1 2-1,-1 14 0,-1 8 1,2 9-13,-1 3 0,5 7-13,3 4 16,6-3-32,0-6 29,0-8-9,0-8 16,6-6 5,5-8 1,3-4 0,-1-4 0,0 0 1,1-2-1,1-18 32,-1-4-22,-1-6 14,-1-4-23,-2-6 8,-3-4-8,-5-7 0,-2-3 7,0-6-8,0-2 10,0 2-10,0 1 15,-4 8-14,-1 7 15,3 8-16,2 7 13,0 9-12,0 10 6,0 6-7,0 4 2,0 0-4,0 6-51,0 16 27,0 8 16,5 8 10,-3 15 0,-2 7 10,0 10-3,0 6-7,0-2-20,-5-7-39,3-12 10,2-10 21,0-9 26,0-4 2,9-8-26,-1-8-154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15.171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80 22 15,'0'0'121,"0"0"-95,0 0 46,0 0-26,0 0-16,0 0-15,0 0 6,-48 24 11,40-11 1,1 0 5,0 6-37,2 3 15,3 2-9,0 2-5,2-2 4,0-2-8,0-4 2,2-2-1,7-6 0,3-2-12,1-4 11,1-4 4,-1 0-1,0 0-1,0-6 20,0-12-6,1 0 5,-5-4-2,-3-2 5,-3 0 14,-3-2-29,0-1 5,0 2-1,-9 0-16,-4 6 13,1 2-16,1 7-4,-2 6-43,0 4-75,2 0-136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16.447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49 230 172,'0'0'155,"0"0"-47,0 0-14,0 0 5,0 0-54,0 0-19,0 0-26,27-64 8,-20 44-7,-1 0 29,1 0-7,-1 0-21,2 2 1,-2 0 3,-2 1-10,1 6 5,-5 0-1,2 4 0,-2 4 0,0 2 0,0 1 1,0 0-2,0 0-59,0 9 1,0 12 36,0 7 23,0 9 0,0 12 15,0 7-15,0 4 0,0 5 0,0-6 7,0-5-14,0-8 8,2-7-2,6-9 2,-2-6-5,-2-6 5,1-6-1,-3-4 9,-2-2-8,0-4 6,0 2-6,0 0 24,-13 0-24,-5 0 8,-3 0-9,0 0 0,0 0 0,6 0-5,-1 0 4,3 0-2,6 0-3,0-2 12,5-2-15,2 0 9,0 0 0,0 0-17,0 0 5,0 0 3,0 2 5,6 0-2,11 0 12,0 0-10,5-2 17,3 2-18,2-2 13,0 0-9,0 0 1,-1 0 0,-2 2 0,-1 0 1,-3 2-9,-3 6-42,-3-2-54,-7 2-91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17.28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69 189 127,'0'0'180,"0"0"-89,0 0 5,0 0-4,0 0 28,0 0-58,0 0-6,-9-10-21,9 10-35,0 3-2,-2 18-12,2 11 13,-5 14 2,0 12 15,-1 10-14,-1 6-3,-1 2 1,-2-1-37,4-7-30,-1-12-27,5-14 31,2-12-11,0-12 38,0-8-92,-2-8-233</inkml:trace>
  <inkml:trace contextRef="#ctx0" brushRef="#br0" timeOffset="322">11 255 104,'0'0'162,"0"0"-95,0 0-54,35-102 13,-17 73 13,0 4-17,2 4-9,0 3-13,-2 6 20,0 4-7,-5 4 16,3 4-19,-5 0 22,-1 2 20,0 14 1,-3 6-24,-7 5-16,0 5 3,0 4-9,-13 0 32,-10 2-19,-2 0 2,-2-6-22,1-2 6,4-6-6,2-2-14,-1-4-70,6-4-88,3-6-105</inkml:trace>
  <inkml:trace contextRef="#ctx0" brushRef="#br0" timeOffset="772">403 470 240,'0'0'118,"0"0"-34,0 0-22,0 0-26,0 0-36,0 0 15,0 0-14,-105 48 0,92-19 10,4 3 1,2 5-20,2-3 14,5-2-12,0-8-3,0-4 8,10-8-13,3-6 10,3-6 3,-1 0 2,3 0 14,2-14-14,0-8 4,-3-2-5,2-2-1,-5-2-34,-8 4-7,-2 4 3,-4 4-30,0 7 50,0 9 2,0 0-18,-4 7-38,2 13 73,0 8 1,2 0 21,0 2-12,0-4-8,6-6 50,7-4-28,1-8 15,1-6-24,3-2 9,2 0-5,2-14 39,3-10-15,-2-4-13,-2-4-12,0-8-8,-3-3 10,-3-4-20,-1-8 13,-6-5-12,-1-4 0,-5 0-1,-2 0-7,0 6 1,-2 5 6,-11 13-6,-1 8 13,1 12-7,-1 12 0,1 8-1,-1 2-18,-1 26 19,-1 14 1,3 10 9,2 9-10,0 7 1,2 2 4,5 4-3,2-6-4,2-5 8,0-13-16,2-12 7,13-8 2,1-6-11,11-6-46,-4-4-27,-4-8-110</inkml:trace>
  <inkml:trace contextRef="#ctx0" brushRef="#br0" timeOffset="1538">913 471 152,'0'0'168,"0"0"-59,0 0-44,0 0 43,0 0-33,0 0-58,0 0-7,-80 35-10,62-5 0,5 8 11,1 4-21,6 2 23,3-2-19,3-6 6,0-8-1,0-8-6,9-8 7,5-6 0,3-4 2,2-2 12,-1-4-14,1-18 0,-1-8 0,-3-6-6,-1-2-5,-3-4-5,-4 2-6,-3 2-30,-4 10 38,0 7 12,0 11-9,0 10 11,0 0-19,0 18-7,0 13 26,0 9 56,0 4-17,2 2 12,1-2-41,2-4 2,-1-10-12,2-6-45,1-10-35,7-14-3,-3 0 6,-3-12-126</inkml:trace>
  <inkml:trace contextRef="#ctx0" brushRef="#br0" timeOffset="2003">1127 241 320,'0'0'132,"0"0"-109,0 0-22,0 0 48,0 0 18,0 0-23,29 140 3,-27-94-29,-2 6 18,0 2-36,0 1 8,0-7-8,0-10 1,-5-8-1,5-12 0,-2-8 0,2-8 7,0-2-14,0 0 15,0-12-28,0-12 4,0-8-16,0-6 6,0 0-24,9 2-14,3 7 17,-4 11 47,3 10-12,1 8 11,-3 0 2,1 15 6,2 9 54,-3 3 14,-3 4-18,-2-1-15,-1-2 10,-3-2-32,0-2 14,-5-2-33,-8-4 27,-3-2-26,-1-4-4,-1-4 1,5-8-38,-1-2-90,7-16-40,1-6-79</inkml:trace>
  <inkml:trace contextRef="#ctx0" brushRef="#br0" timeOffset="2470">1417 465 153,'0'0'274,"0"0"-134,0 0-56,0 0-24,0 0-45,0 0-2,0 0-26,4 42 26,-4-11-17,0 3 12,0 0-3,0-2-5,0-2 0,0-8 0,-4-8 7,2-6-5,2-4 5,0-4-10,0 0 15,0-10-15,0-12 3,0-8-16,0-5 9,8-1-25,3 3-23,1 4 9,1 5 27,3 8-36,10 6-17,-4 4-95,1 6-70</inkml:trace>
  <inkml:trace contextRef="#ctx0" brushRef="#br0" timeOffset="2800">1724 483 192,'0'0'237,"0"0"-122,0 0-5,0 0-22,0 0-9,0 0-56,0 0 13,-53-30-36,42 47 0,-3 6 2,3 9 4,1 3-6,6-3 8,2-5-1,2-2-5,0-9 19,0-4-21,0-4 12,12-6-12,1-2 0,3 0-6,3-10-27,-1-14-18,2-5-28,-4-2 14,-3 3-29,-3 6 30,-6 5 28,-2 11 36,-2 6 15,0 0-9,0 18 38,2 9 21,2 5-16,3 6-47,13 12-2,-1-8-94,-2-8-88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7:44.728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82 349 15,'0'0'106,"0"0"-80,0 0 12,0 0-5,0 0 0,0 0-26,0 0 15,-65 38 0,58-29-11,3-2 14,0 1-9,4 0 15,0-2-19,0 2 12,0-2-15,0 2 7,0-2-16,0-2 9,2 0 11,6-2-11,2 0 11,-1-2-8,1 0 34,4 0-35,-1 0 17,1 0-21,-3-6 15,0-2-8,-2 0 2,-4-2 0,1 2-15,-4 0 11,3 0-6,-5-2-9,2 2 10,-2-2-14,0-2 5,0 0 1,0 0-6,-7 2-31,-6 2 11,-3 4-21,-11 4-10,3 0-86,2 0-146</inkml:trace>
  <inkml:trace contextRef="#ctx0" brushRef="#br0" timeOffset="811">108 182 160,'0'0'188,"0"0"-74,0 0-39,0 0-6,0 0-43,0 0 16,0 0-36,41-98 8,-26 76-13,5-4-2,-2 6-36,-7 4-127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27.724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16 120 28,'0'0'118,"0"0"-66,0 0-16,0 0-10,0 0 4,0 0-18,0-1 12,-4 1-22,2-3 21,0 3-16,-1 0 20,0-1 5,3 1-15,-2 0 12,2-3-16,0 3 16,0 0-20,0 0 1,0 0-10,0 0 0,0 0-9,12 0 9,10 0 0,7 0 1,11 0-2,9 0 8,9 0-6,9 3 1,2-2 11,2 2-13,-2 1 10,-2 0-10,-7-1 0,-2 1 0,-4 0 7,-8 3-14,-3-1 16,-5-1-15,-5 2 14,-4-3-13,-2-1 5,-4 1 0,-4-1-1,-1-3 3,-5 0-7,-1 0 15,-3 0-20,-3 0 20,-2 0-10,1 0 2,0 0-2,-1 0 0,-2 0 0,1-3 6,-3-1 1,2 1 9,-2-3-7,0-3 15,0 2-24,0-1 9,0-2-9,-2-2 2,-3 2 5,1 2-6,-3-2 4,-2 2 1,2-2 5,-4-1-11,2 1 16,-2 2-15,-1-2 14,2 2-8,-1 0-6,1 2 26,4 2-27,2 2 18,1 0-17,3 2 31,0 0-31,0 0 6,0 0-7,0 0-1,0 0-7,0 0 5,5 8-4,5 2 14,4 2-16,-1 1 22,1-2-20,-1 4 13,-1-1-7,1-3 1,-4 1 0,-2 2-1,-3-1 2,-2-1 12,-2 2-3,0 1 35,-11 3-32,-9 3 7,-2-1-20,-1-2-1,8 0-17,5-4-76,6-4-49,4-6-173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31.326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125 0 28,'0'0'76,"0"0"-33,0 0-15,0 0 35,0 0 2,0 0-7,0 0-6,0 0-9,0-1 9,0 1-26,0 0 9,0-3-27,0 3 21,0-1-20,0 1 15,0 0-14,0 0-9,0 0 4,0 0 2,0 0-14,0 8 14,0 11-1,0 8-5,0 7 16,-3 10-16,-3 10 14,-5 10 4,-1 11-19,-1 5 9,-3 6-1,3-2-16,1-2 16,0-6-18,3-7 10,3-9 0,4-6-1,2-4 1,0-2-7,0 0 12,0-2-15,0-3 16,0-6-12,0-4 12,0-3-12,0-6 7,4-6-1,-4-4 0,2-4 6,-2-4-14,0-2 7,0-2-1,0-2-19,0 2 20,0-2-20,0 2 15,0 0-6,0 0-5,-4 0 11,-2 0-18,4-2 23,0 2-29,0-2 11,2 0-20,0 2 0,0-2-33,0 0-9,0 0-40,0 0-39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54.330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177 0 78,'0'0'130,"0"0"-65,0 0-18,0 0 11,0 0 0,0 0-6,0-8-31,0 8 11,0 0-19,0 0 17,0 0-17,0 0 12,0 0 1,0 0-4,0 0 22,0 0-19,0 0-9,0 0-8,0 0-16,0 0 3,0 0 3,-2 0 2,-4 6 0,-2 4-1,-5 8 8,-3 4-10,-4 11 10,-2 8-14,-1 9 13,4 9-12,1 5 6,1 2 0,11-4-1,4-8-10,2-10 4,0-5-1,16-7 0,3-4 16,6-2-18,0-2 12,2-4-4,-3 2-29,0-2-62,1 4-42,-7-4-46</inkml:trace>
  <inkml:trace contextRef="#ctx0" brushRef="#br0" timeOffset="1142">424 68 62,'0'0'237,"0"0"-119,0 0-50,0 0-15,0 0 21,0 0-51,0 0-19,0 0-3,0 4-1,4 12 2,-1 6 18,1 10 0,0 5-10,-4 6 29,0 6-38,0 3 15,0 0-14,0-4-4,0-8-12,0-8 5,0-7-12,0-7-20,0 0-31,0-6-82,0-5-117</inkml:trace>
  <inkml:trace contextRef="#ctx0" brushRef="#br0" timeOffset="1600">813 124 178,'0'0'207,"0"0"-107,0 0-68,0 0 20,0 0-16,0 0-10,0 0-18,-29 3-9,16 11 2,-3 5 4,-1 6-5,-1 5-1,-2 4 1,2 6-2,1 0-6,3-2 16,8-2-16,6-5 15,0-6-20,0-5 10,8-4 3,10-1-1,2-4 0,2-3-6,3-2-15,0-6-23,0 0-35,-4 0 23,-1-3 1,-2-9 30,-4-5 0,-8 3 26,-4-1 15,-2-2-15,0 3 61,-8 0-18,-11 4 25,0 2-21,-1 4 14,1 2-8,4 2-9,5 0-44,-2 6-44,7 18-5,1-2-65,2-2-73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56.687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14 208,'0'0'180,"0"0"-96,0 0-22,0 0-49,0 0-13,0 0 22,0 0 36,6 80-44,4-41-2,-4 4-12,-1 6 7,-1-1-16,-2-2-18,-2-4-3,2-10-30,0-10 47,-2-8 9,3-6-2,0-6 6,-1-2 0,0 0 8,2-4 2,3-14-10,1-4-15,2-4 14,1-2-50,0 2 31,-2 4-7,2 4 18,2 6 3,-1 8 5,1 4 0,1 0-14,1 0 13,-1 10-3,1 4 5,-1 2 8,-4 4 20,1-2-9,-4 4-1,-2 0-2,-5 0-4,0 3-12,0 0-8,-14 0 7,-3-2 2,-6-1-1,1-5 10,-1-6 7,2-2 5,2-9 17,2 0 9,3 0-47,5-2-1,5-12-33,4-7-18,0 2-24,9 2-184</inkml:trace>
  <inkml:trace contextRef="#ctx0" brushRef="#br0" timeOffset="639">359 277 212,'0'0'156,"0"0"-94,0 0-40,0 0 50,0 0-20,0 0-23,0 0-11,4 10 17,-2 8 4,-2 4-37,2 2 33,-2 4-25,3 3 28,-1-4-37,-2 4 12,2-6-13,0-4-2,0-3-25,4-6-60,-4-5-21,0-4-124</inkml:trace>
  <inkml:trace contextRef="#ctx0" brushRef="#br0" timeOffset="977">436 8 97,'0'0'144,"0"0"-56,0 0-53,0 0 66,0 0-10,0 0 7,0 0-45,0-10 21,0 10-34,0 0 8,0 0-28,0 0-1,0 0 7,0 0-7,0 0 20,0 0-28,0 0 16,0 0-26,0 0-2,0 0-66,0 12-77,0 0-63,-2-2-295</inkml:trace>
  <inkml:trace contextRef="#ctx0" brushRef="#br0" timeOffset="1450">688 36 183,'0'0'210,"0"0"-147,0 0-36,0 0-19,0 0 19,0 0-26,0 0 16,7 81-16,-5-43 6,-2 5 15,3 4-14,-3-1-8,2-2-2,-2-4 0,0-5-9,0-8 4,0-4-9,0-8 15,0-3-15,0-3-30,0-4-64,0-2-118</inkml:trace>
  <inkml:trace contextRef="#ctx0" brushRef="#br0" timeOffset="1756">629 321 133,'0'0'99,"0"0"-60,0 0-31,0 0 9,0 0-17,115-56 0,-86 46 0,-2 2-136</inkml:trace>
  <inkml:trace contextRef="#ctx0" brushRef="#br0" timeOffset="1961">1027 175 173,'0'0'243,"0"0"-158,0 0-33,0 0-10,0 0-32,0 0 14,0 0-17,-80 18-14,71-6 7,4 2-6,5 0 2,0 0-9,0-2 12,0 0-9,14 0 1,3 0 18,1 0-25,3 2 24,-2 0-16,-3 0 7,-3 4 1,-6-2 0,-4 4 1,-3 2-2,0 3 8,-14-2-11,-19 5 4,1-6-100,8-5-217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1:12.388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15 0 9,'0'0'114,"0"0"-33,0 0-24,0 0 11,0 0-22,0 0-11,0 0-16,0-3-12,0 3 20,0 0 2,0 0 16,0 0-35,0 0 3,0 10-12,4 10 4,-2 6-5,5 8 0,-3 4-1,1 4 3,-2 8 9,-1 7-9,0 3-2,-2 2 10,0 4-12,0 2 4,0 2-2,0 0 1,0-1-1,-4-3 0,-6-4-3,3-4-4,-1-6-21,3-8 27,1-5-19,-1-6 20,5-1-8,0-3 7,0 0 1,0-2-1,0-1 1,0-2-11,5-4-4,2-4-47,-1-2 13,1-2-18,-5-2-13,0-2-19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1:09.58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29 30 60,'0'0'68,"0"0"9,0 0-17,0 0 14,0 0-18,0 0-10,0 0-10,-20-19-11,20 16-3,0 3-21,0 0-2,0 0 9,0-1-11,0 1 10,0 0-7,0 0 1,0 0 8,0 0 29,0 0 1,0 0 9,0 0-28,0 0 7,0 0-26,0 0 2,0 0-3,0 0-1,0 0 0,0 8 1,0 6-1,4 5 2,4 6 21,-4 7-12,-2 8 8,2 10-18,-4 12 12,0 6-12,0 8 0,0 1 0,0 1-4,0-4-3,0-1-9,0-5 16,2-4-23,-2-6 11,0-4-11,0-6-7,0-4-11,0-8-3,0-6 32,0-6-36,0-5 17,0-5-26,0-3 21,0-2 0,0 0 16,0 0-9,0-1-20,-4 0 20,-2 0 12,1-2 16,0 2 1,1-4-68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43.333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606 9 97,'0'0'146,"0"0"-61,0 0-18,0 0 6,0 0-23,0 0 22,0 0-31,-9-9 18,7 9-19,2 0 6,0 0-25,0 0-20,0 0-1,0 0-2,0 0 1,0 9 2,0 11-6,0 9 11,0 7 7,0 8-11,0 10 13,-3 6-6,-3 4-9,-3 4 0,0 3-9,0-3-1,0 0-16,1-4 11,0-2-21,4-4 23,2-6 0,0-3 5,2-5 8,0-2 0,0-4-9,0-2 18,0-4-18,0-2 18,0-3-15,0-5 6,0-3 0,-2-2 0,-3-3 0,3-3 0,-2 0 0,2-4-7,-2-3 11,2 0-10,2-1 8,-2-2-3,2 2 1,0-3-10,0 0-9,0 0-55,0-3-18,0-9-101</inkml:trace>
  <inkml:trace contextRef="#ctx0" brushRef="#br0" timeOffset="30002">0 91 88,'0'0'126,"0"0"-93,0 0-20,0 0-13,0 0 22,0 0-16,0 0 15,13 35-3,-11-23 22,-2 2-4,2 2 7,1 2-11,-3 2-10,2 2 2,1 6-16,-1 2 26,0 6-34,0 4 14,-2 6-13,0 3 11,0 5-12,0 2 1,0 4-1,0 0 7,0-4-13,0 1 15,2-6-18,5 0 18,2-1-12,0-4 3,-3 0 0,3-2 4,-5-2-2,2-2-4,-6-2 9,0-3-15,0-5 16,0-4-16,0-6 5,0-4 2,-6-4-50,-2-2 5,1-4-10,-1-2-15,0-4 11,2 0-34,4 0-45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1:14.43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17 0 143,'0'0'156,"0"0"-74,0 0-36,0 0 19,0 0-23,0 0-26,0 0-12,0-1-2,0 1 2,0 0 2,2 3 4,3 12-10,-1 0 18,-2 6-18,2 4 8,-1 6 4,-3 7-12,0 10 28,0 6-27,0 8 32,0 6-31,-3 0 4,-1 0 1,0-1-8,2-5 1,2-2 0,0-4 0,0-3 0,0-3-10,0-4 20,0-2-20,0-4 19,0-2-16,0-2 7,0 2 0,0-4 1,0 1 0,0-6-1,-3-3 2,-3-3-8,1-3 13,0-9-14,3 0 7,2-7-10,0-2-17,0-2 6,0 0 6,0 0-27,0 0-12,0-12-61,0-4-127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1:11.113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62 0 10,'0'0'90,"0"0"-74,0 0 2,0 0 24,0 0 7,0 0 0,0 0-14,3 0 15,-3 0-5,0 0 10,0 0-41,0 0 11,0 0-24,0 0 10,0 0-10,-3 10-1,0 4 6,1 2-5,0 2 5,0 5-6,0 3 26,-1 3-26,1 6 11,0 5-10,-2 6 0,-1 4 4,-2 4-4,1 6 5,1 1 0,1 3-12,2-2 18,2 2-15,0-4 9,0-4-7,0 0 1,0-3-4,0-3 1,0-2 6,0-2-9,0-2 18,0-2-24,0 2 19,0 0-7,0-2 0,0-2-1,0-3 0,-5-5 1,3-6-2,0-4 9,0-8-18,2-6 11,0-6 0,0 0-10,0-2-1,0 0-33,0 0-35,0-2-48,0-6-3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40.344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808 22 26,'0'0'13,"0"0"25,0 0 12,0 0 5,0 0-16,0 0 0,0 0-6,-4-10 2,4 8 14,0 2-22,-2-2 11,2 2-15,-2-2 13,2 0-23,-2 2 11,2-2-5,0 2-10,-2 0 9,2-2-18,0 2 26,0 0-25,0 0 19,0 0-20,0 0 12,0 0-12,0 0 0,0 0 0,0 0 1,0 0-10,0 0 13,-3 16-11,-2 6 14,1 6 3,-5 2-9,3 2 13,-6 4-5,3 2-2,1 1-1,-1 1 1,2-2-13,2-2 18,1 2-18,0-2 15,-1 2-15,1-2 7,2 2-1,-6 2 2,4-1-1,0 1-2,-1-3 8,1 0-18,0-1 22,-2 0-12,4-4 2,-2-2-2,0-4 1,2 0 0,-3-4 0,1 3 2,0-3-10,-2-1 16,2 0-11,-2-2 4,1 2-1,-1-1 0,-1-2 1,2 2-1,1-4 0,2 0-1,-1-2 8,1-2-17,2-4 16,-2 2-12,2-4 7,0 2-1,-2-2 1,2 0-1,0 0 0,0 0 1,0 0-2,0 2 10,0 1-18,0-2 11,0 4-3,0-2 2,0 1-1,0 0 0,0 1 1,0-4-2,0 1 3,0-2-8,-2 1 17,2 1-18,-2-1 14,2 1-7,0 1 0,0-1 0,0 0-1,0-2 2,0-5-8,0 2 17,0-2-18,0-1 15,0 0-14,0 0 5,-3-4-14,1-10-72,-3-1-219</inkml:trace>
  <inkml:trace contextRef="#ctx0" brushRef="#br0" timeOffset="4423">777 16 199,'0'0'126,"0"0"-90,0 0-35,0 0 11,0 0-11,0 0-1,0 0 9,0 8 10,0 12 34,0 8 0,-4 8-28,-7 8-3,-3 10 6,-1 11-27,-1 9 8,-1 6-1,3 2-16,1 0 12,1 1-13,6-9-12,-1-6 2,5-8-4,2-7-6,0-8 26,0-4-14,0-5 17,0-4-27,0 6-14,0-10-55,0-8-34</inkml:trace>
  <inkml:trace contextRef="#ctx0" brushRef="#br0" timeOffset="4993">900 42 41,'0'0'131,"0"0"-98,0 0-4,0 0 14,0 0 22,0 0-23,0 0-13,-17 135 1,7-91-14,-1 8 5,-1 6-20,4 6 4,-3 4 2,-1 4-13,1 0 6,1-1-14,0-1-11,1-8-14,3-4-2,-3 5-27,5-16-7,-1-11-59</inkml:trace>
  <inkml:trace contextRef="#ctx0" brushRef="#br0" timeOffset="5474">829 0 15,'0'0'95,"0"0"-62,0 0 3,0 0 3,0 0-10,0 0 21,0 123-19,0-86 26,-2 7-15,-10 9-4,-1 5-30,2 4 4,-3 6-12,1 4 0,-1 0 0,4 0-9,-4-1-15,5-7-44,0-6 17,1 4-34,0-15 25,4-11-30</inkml:trace>
  <inkml:trace contextRef="#ctx0" brushRef="#br0" timeOffset="5909">793 275 15,'0'0'76,"0"0"-43,0 0 9,-24 126-6,15-76 19,-3 4-16,4 4-19,-1 3 3,2 1-23,2-2 7,1 0 0,0-4-8,-1 0 1,3-6 0,0-1 0,-2-7 0,1-4-1,-2-6 2,3-6-3,0-2 9,0-6-15,-3-4 5,1-4-9,0 0-51,-4-4-21,4-2-30</inkml:trace>
  <inkml:trace contextRef="#ctx0" brushRef="#br0" timeOffset="6337">686 1039 62,'0'0'108,"0"0"-31,0 0-44,0 0 2,-13 132-34,9-102 19,4 0-20,-4-4 1,4-4 0,0-4-1,0-2 0,0-2-2,0-6 1,-2-1-102,-2-7-129</inkml:trace>
  <inkml:trace contextRef="#ctx0" brushRef="#br0" timeOffset="35152">100 78 77,'0'0'108,"0"0"-92,0 0-2,0 0 18,0 0 20,0 0-5,0 0-18,0 38 13,0-20-23,0 2 20,0 4-12,0 7 11,-2 2-27,-5 7 11,-1 7-15,-2 5-5,1 4 11,1 2-13,-4 4 5,3-2 5,1 2-17,-2-3 19,4-1-13,-1-6 2,5-2 10,0-3-5,2-6-5,0 2 3,0-5 5,0 2-18,0 0 22,0-2-20,0-2 8,0-2-1,0-2 1,0-2-1,0-5 0,0-6 1,0-5-5,0-1 14,0-8-20,0-2 1,0-3-1,0 0-52,0-4-68</inkml:trace>
  <inkml:trace contextRef="#ctx0" brushRef="#br0" timeOffset="44297">1413 78 29,'0'0'111,"0"0"-23,0 0-23,0 0 16,0 0-22,0 0-14,0 0-18,0-14-10,0 14 9,0-2-14,0 0 27,0 2-19,-3-2 6,3 2-16,-2 0 16,2 0-11,0 0-2,-2 0 11,2 0-22,0 0 9,-3 0-2,3 0-18,0 0 7,-2 0 1,0 16 1,-3 4 0,1 6 0,0 6 0,-1 0-1,3 5 9,-2 2-15,1 4 16,1 5-9,0 2 1,2 6-1,-3 3 0,1 2 0,-2 8 2,-3 1 4,1 2-11,-6 0 15,6-5-20,-1-9 12,5-11-4,0-7 3,2-3-1,0-7 0,0-2 1,0-2-2,0-2-5,0-2 3,0-4-26,-5-4 28,2 0-14,-1-4 15,0-2-8,0-2 8,1-2-1,1 3 2,0-3-7,0-1 7,0 1-2,0 0-14,2 3 14,-4-2-14,4 4 2,0-4-7,0 0 0,0 0 14,0-2-17,0-2 23,0 2-7,0-3-2,0 0 1,0 0 7,0 0-13,4 0-12,0-8-26,0-6-65,-2-3-223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7:31.776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901 8 123,'0'0'66,"0"0"-2,0 0-2,0 0 7,0 0-33,0 0-4,0 0-18,-6-8 12,4 8 0,-1 0-13,-1 0 20,-2 0-32,-2 0 12,0 0-3,-3 0-17,-3 6 15,1 2-8,-3-2 0,-1 0-1,1 0 1,-2 0-3,0 0-5,-1-1-4,0 0 11,-1-1-14,-2 1 14,2-4-22,-5 3 3,3-1 7,-4-2-3,-1 1 5,0 0-13,0-2 23,0 2 0,3-2-9,2 0 11,4 3-2,0 1 1,0-3-16,4 2 15,2-2-2,-1-1-6,1 2 18,1-2-18,-3 0 18,3 0-7,3 0-1,-4 0-1,3 0 2,3 0-2,-1 0 1,0 0 8,0 0-11,3 0 4,0 0-4,0 0 2,-1 0 0,0 0 0,1 0 0,-3 0 0,3 0 2,-3 0-4,1 0 8,-2 0-16,2 0 20,-1 0-8,1 0-1,-1 0-1,2 0 6,-1 0-5,1 0-2,1 0 7,-2 0-7,0 0 8,2 0-13,-2 0 13,1 0-7,1 0 0,2 0 6,0 0-4,2 0-2,0 0 6,0 0 1,0 2-9,0-2 12,0 0-12,0 0 4,0 0 3,0 0-4,0 0-1,0 0 1,0 2 7,0 5-16,0-2 16,0 5-6,-3 1 0,3-1 5,0 0-7,0-1 8,0 4-2,0-3-4,0 2 13,0 0-14,0 2 23,0 0-23,0 2 11,0 4-11,0 0 4,0 0-5,0 2 0,0 0-1,-3 2 2,1-2 1,0 3 6,0-3-11,-2-1 9,-1 1-2,1 0-4,2-1 6,-3-3-5,3-3-1,-1 0 0,3 1 7,-2-2-14,2 0 15,0 2-12,0-2 7,0 2-4,0-4 1,0 2 0,-2-2 0,2 0 2,0-2-9,-2 2 17,0-2-19,-1 0 18,1-2-9,-2 3 0,2 0 0,-3 1 0,1 1 0,-1-4-1,3 4 10,-1-6-19,3 1 17,0 0-13,0-2 12,0-2-7,0 0 1,0 1-2,-2-4 2,2 3 0,0 0-7,0-1 16,0 1-17,0-1 16,0 1-16,0 0 10,0 3-2,0-1 0,0-1 0,0 2-1,2-1 3,5-1-9,0 2 15,2-3-18,2 2 17,3-5-14,3 2 4,1-1 3,5-2 0,-2 2 1,2-2-2,2 0 6,2 0-13,-1 2 16,0 0-14,-1 0 12,2 0-6,0-2 0,-3 2-1,3-2 1,0 0 0,1 0-6,1 0 16,0 0-20,0 0 20,0-2-17,-4 0 8,-2 0-1,-4 0 1,-1 2-1,-2 0 0,-3 0 5,-4 0-15,3 0 18,-4 0-16,1 0 14,-1 0-6,2 0 0,1 0 0,1 0-1,1 0 2,-3 0-7,4 0 16,-5 0-20,0 0 20,-2 0-17,-1 0 9,1 0-2,-1 0 0,-1 0 1,-1 0-3,4 0 9,-6 0-18,0 0 21,0 0-19,0 0 15,0 0-7,0-2 1,3 0-7,-1 0 6,4-1 2,0-1-10,3 1 18,1-1-22,1 0 22,-3 0-15,0 0 12,-1 2-6,-3 0 0,-2 0 0,-4 2-6,3 0 6,-3 0-10,0 0-13,0 0-15,0 0-31,0 0 21,3 0 15,1 0 26,0 0 7,1 0 0,3 0-9,-3 0-4,0 0-99</inkml:trace>
  <inkml:trace contextRef="#ctx0" brushRef="#br0" timeOffset="2552">928 18 67,'0'0'53,"0"0"-39,0 0 5,0 0 4,0 0-22,0 0 12,0 0-12,-11 6-2,9-4 9,-2-2-9,2 2 1,0 1 0,-2-3 0,2 1 1,2-1 24,0 0 3,0 0 16,0 0-32,0 2-1,0 2-9,0 2 13,0 2-4,0 3 14,0 4-1,0 1-15,0 7 20,0-1-15,0 4 24,0-1-37,0 4 23,0 1-22,0 2 15,-4 2-15,0 2-1,1 0 6,-1 1-6,0-4-2,0 2 8,-2-2-14,2-2 14,2-4-7,-3 0 0,1-3-2,2 2 2,0-2 0,-2 0 0,1-2 7,1-2-14,-1-2 17,1-2-18,2-1 16,-2-2-8,0 1 0,2 0 0,-3-1-1,3-2 8,0 0-17,0-1 19,0-1-19,0 4 20,0-3-16,0-1 13,0 2-7,0-1 0,0 0 1,0-2 6,0 0 1,0 0-9,0 0 11,0 0-16,-2 0 16,2-2-10,0 0 0,0 2 1,0-2 4,0 2-3,-2-2-4,2 0 14,0 2-24,-2-2 24,2 0-21,0 0 16,0 0-7,0 0 0,0 0 0,0 0-6,0-2 13,0 0-16,0-4 18,0 2-18,0-2 15,0 0-14,0 0 8,0 0-28,-4-6-93</inkml:trace>
  <inkml:trace contextRef="#ctx0" brushRef="#br0" timeOffset="14904">456 424 74,'0'0'39,"0"0"3,0 0 37,0 0-24,0 0-3,0 0-26,0 0 21,40-77-31,-38 71 4,0 2-8,0 0-2,-2 0-5,4 2-4,-4 0 12,2 2-12,-2-2 13,0 2-12,0 0 20,0 0-15,0 0 9,0 0-14,0 0-2,0 0 13,0 0-12,0 0 20,0 0-19,0 0 29,0 0-22,0 0 11,0 0-19,0 0 7,0 0-8,0 0 1,0 4-2,0 6 7,0 4-10,0 2 10,0 2-4,0 4 0,0 2 4,0 1-4,0 2-1,0-3 7,0 1-8,0-3 9,0-4-3,0-3-9,0 0 9,-2-3-6,2 0 1,0-4-1,-4 0 2,2-2-2,2-2 1,-2 2 5,2-2-10,-2 0 11,2 0-11,-2 0 12,0 0-9,2 0 1,-3 2 0,1-2 0,2 0 0,-2 0-7,2 0 17,-2 0-11,2 0 2,-2-2-2,2 2 1,-2-2 0,2 0 0,0 0 0,0-2-4,0 2 11,0-2-11,0 0 13,0 0-14,0 0 11,-2 0-7,2 0 1,0 0-1,0 2 1,0-2 0,0 0-3,0 0 11,0 0-4,-6 0-3,2 0 1,-3 0-1,-3 0-1,-4 0 0,1 0-5,-1 0-2,-1 0-14,-1 0 10,3 0-27,2 0 30,1 0-4,4 0 11,4 0 1,2 0 0,0 0 0,0 0 0,0 0 0,0 0 1,0 0-2,0 0 2,0 0-7,0 0 4,0 0 2,10 0 0,4 0 0,-1 0 1,6 0 0,-2 0-2,3 0 10,-2 0-11,0 0 4,2 0 2,-5 0-4,1 0 0,-1 0-1,-1 0 2,-3 0-2,-2 4 2,-2 2-2,-5-2-76,-2 2-191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1:20.736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31 0 29,'0'0'53,"0"0"-14,0 0 2,0 0-5,0 0 1,0 0-9,0 0 14,0-6-11,0 6 13,0 0-29,0 0 17,0 0-6,0 0 7,0 0-14,0 0-19,0 0 0,0 0 9,0 0-18,0 0 16,0 0-8,0 4 1,0 6 0,0 2 0,0 2 0,0 4 10,0 6-9,0 2 28,0 6-27,-2 6 22,-1 4-11,1 7 22,-2 5-28,2 2 6,-3 2-5,2 2-7,3-2-2,0 2 9,0-3-12,0-3 13,0-4-11,0-4 3,0-6-1,0-2 0,0-4 0,0 0 0,0-4 2,-2 1-4,0-5 11,0-2-18,0-4 11,2-2-3,-2-2 2,2-4-1,0-2 0,0-2 0,0-2-1,0-2-15,0 0 7,0-4-31,0 0 27,0 0-33,0 0-5,0 0-15,0-8-60,0-2-99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1:25.842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87 0 42,'0'0'62,"0"0"20,0 0 12,0 0 3,0 0-50,0 0-11,0 0-15,0 0-1,0 0 6,0 0-26,0 0 8,0 2 1,0 2-10,0 4 2,0 2 9,0 2-8,0 2-2,0 0 1,-2 4 2,-4 4 1,4 4 8,-2 2-19,0 7 15,-1 1-8,1 5 2,-2 8-2,0 3 0,2 6 1,0 6-1,1 2 7,3 2-13,-2 3 18,2-3-18,-2-2 12,0-6-12,2-6 6,-2-7 0,0-6 0,0-5 0,-3-3-1,2-3 2,-1-4-10,2-2 19,-1-2-17,1-2 14,2 0-14,0-2 6,0-2 1,0-4 0,0 0 1,0-4-2,0-1 5,0-4-11,0-1 14,0 0-10,0-2 4,0 0-1,0 0 0,0 0-1,0 2 1,0 2 0,0-2-7,0 2 14,0 0-14,2 0 0,3-4 5,2 0-28,2 0-41,-3 0-77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49.158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0 25,'0'0'147,"0"0"-48,0 0-18,0 0-9,0 0 6,0 0-39,0 0 6,0-4-9,0 3 26,0 1-11,0 0 2,0 0-10,0 0-17,0 0-3,0 0-15,0 0-16,0 0 5,0 0 2,0 8-8,0 10 9,0 2 0,0 6 0,0 2 0,0 2 1,0 4 1,0 4 8,0 2-11,0 3 7,2-2-9,0 4 3,1-4 0,1 2 0,3-5 1,0 0-2,-1 0 7,1-2-12,0 0 18,-2 2-21,-3 1 11,-2-2-3,0 4 1,0-5-39,0 0 16,0-4-2,0 0 19,0-4-15,0 0 19,0-4-10,0-2 11,0-2-3,0-3 4,0-4 0,0 1 1,0-1-2,0-2 2,0 1-8,0-2 23,0 3-26,0-1 16,0-2-7,0 2 1,0 0-1,-5 1 1,3 0 0,0-1-6,-1-2 11,1 0-11,0-2 12,2 2-11,-2 0 6,-1 0-1,3 0 1,-2 0 0,2 0-2,0 0 9,0 0-16,0 0 16,0 0-16,0-2 10,0-2-2,0 0 0,0 0 0,0-4 0,0 0 1,0 0-2,0-2 11,0 0-22,0 0 17,0 0-13,0 0-28,0 0-68,0 0-66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37.935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447 26 62,'0'0'121,"0"0"-51,0 0 3,0 0 12,0 0-17,0 0-7,0 0-38,-4-4 1,4 4-22,0 0 19,0 0-8,0-2 9,0 2-19,0-1-3,0-3 0,15 0-11,8-3 10,6 5 2,2 0-9,4 2 6,6 0-5,-1 0 9,2 0-2,5 6 0,-1 4 0,6 3-2,0-2 9,-2 1-17,0 1 20,-2-5-19,-1 2 16,-3-5-8,-1 4 1,-1-4 0,1-1 0,-3-1 0,0-1-7,0 0 17,0 0-20,-2 2 22,0-3-21,-5 3 16,0 1-7,-1-1 0,1 1 0,1-1 0,0 1 1,1-1-13,-4-2-7,3 0-4,-8-2-20,1 2 23,-7-2-10,-2 0 12,-5 0-3,-6 0 8,0 0 7,-5 0 12,0 0-6,-2 0 10,2-4-16,3 0 7,-1 2-1,2 0 0,2-2 0,0 1-1,1 2 2,1-1-9,-2 0 18,1-2-17,0 2 14,0-1-9,0 2 2,-3-3-1,4 2 1,-4 0-7,3 0 6,0 0-24,2-3 9,-2 1-17,0 1 11,-3-3-5,2 0 18,-2-2 8,1 2-7,-1-2-23,1-1-47,-2 4 3,-1 1 8,0 1 67,-4 2 0,0 1 45,0 0-10,0 0-15,0 0-11,0 0-8,0 12 10,0 2-11,0 5 17,0 2-16,0 3 16,0 4-15,0 0 19,3 0 1,1 2 30,0 2 16,0 0-22,2 4 4,-2 0-15,3 3 5,-1-2-34,1 3 16,0-1-15,-3 1 9,1-2-5,-3 2-11,0-2 0,-2 0 8,0-1-13,0-1 17,0-3-15,0-1 12,0 1-10,0-3 2,0 0-1,0-2 8,0 2-8,0-2 3,0-2 10,0 3-21,0-6 17,0 1-13,0-3 5,0-6-1,0-4 0,0-4 0,0 0-1,0-6 8,0-1-14,0 3 14,0-3-14,0 1 9,0 2-2,0 0 0,2 1 0,2 0 0,-1 5 1,-1-1-3,1 2 11,-1-2-18,2 0 18,1 0-11,-1-2 3,0-2-2,1 2 1,-1-2 0,1-2-1,-1 2 3,-1-2-12,-1-2 1,0 0-36,-2 0-121</inkml:trace>
  <inkml:trace contextRef="#ctx0" brushRef="#br0" timeOffset="44928">705 34 23,'0'0'10,"0"0"-9,0 0-1,0 0 9,0 0 2,0 0 19,0 0-18,3-1 20,-3 1-5,0 0 8,0 0-8,0 0-10,0 0-2,0 0-15,0 0 3,0 0 4,0 0 0,0 0 0,0 0 21,0 0-8,3 0 12,-1 0 20,2 4-22,0 10-4,-1 0-25,-1 4 22,0 1-17,0 6 24,-2 3-11,2 6 16,-2 2-21,2 4 5,0 2-2,2 5-16,0-4-1,0 4 7,1 1-17,-1 0 24,0 0-15,-4 2 2,0-2-2,0 0 1,0 1-1,0-3-11,0-5-10,0-2 21,0-5-5,0-4-2,0-2 4,0-4 3,0-2 0,0 0 1,0 0 0,0 0 1,4-2-2,2 1 9,0-2-21,3-2 22,-3 1-19,2-4 11,-4 2-1,0-2 0,3-3 1,-5 2-2,2 1 2,1-2-9,-3 2 19,1-2-17,-3 2 12,2-2-10,0 0 4,-2 0 0,2-2 0,-2-4 1,3 0-2,-3-2 7,0 0-10,0-2 11,0 0-10,0 0 4,0 0-1,2-2 0,-2 0-1,0 0 1,2 0-6,0-2-10,-2-10-74,0-2-104</inkml:trace>
  <inkml:trace contextRef="#ctx0" brushRef="#br0" timeOffset="49312">84 59 26,'0'0'133,"0"0"-77,0 0-14,0 0 29,0 0-9,0 0-9,0 0-37,0-4 13,0 4-23,0 0 17,0 0-13,0 0-3,0 0-7,0 10 1,0 5-1,-2 6 8,0 2-8,-1 8 1,-1 5-2,0 4 2,-3 8 5,0 6-6,-2 3 0,3 5 1,-3 2 5,2 2-10,2-2 14,1-2-20,2-4 11,0-1-1,2-6 0,0 2 1,0-3-1,0-4 1,0-2-2,0-4 10,0-2-19,0 1 21,0-3-9,-2-2 11,-3-3 26,3-4-29,0-3-10,2-6 0,0-4 7,0-4-14,0-6 14,0-2-14,0 0 14,0-2-14,0 0 8,0 0-1,0 0 0,0 0-16,2-2-1,5-6-16,-1-2 4,3 2-46,-2-2-2,0 4-44,-5-2-1</inkml:trace>
  <inkml:trace contextRef="#ctx0" brushRef="#br0" timeOffset="50451">1436 77 12,'0'0'122,"0"0"-65,0 0-21,0 0 24,0 0 27,0 0-24,0 0-8,3-4-39,-3 4 10,0 0-17,0 0 4,0 0 1,0 0-7,0 0 3,0 6-8,0 10 9,0 6-3,2 3 3,-2 10-8,0 3 4,2 4-6,-2 2 0,0 4 12,0 4-13,0-1 12,0 3-4,0-2-4,0 0-3,0 0-1,0-2 0,0 0 0,0-3 0,0-4 0,9 0 0,-2-5 5,2-2-13,-3-4 16,1 0-13,-2-2 6,-1-2-1,-2 0 0,-2-3 0,2-4 0,-2-2 1,0-1-6,0-4 14,0 0-16,0-2 14,0-2-14,0-2 8,0-5-1,0 1 0,0 1 0,0-3 2,0 0 0,0 0-4,0 0 4,0-2-4,0 2 4,0 0-4,0-1 2,0 2 0,0 1-1,3 0 2,-3 2-7,2-2 16,-2 0-20,2-2 19,0 0-18,0 0 6,0-2-14,4 0-38,-4 0-41,-2-8-75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51.801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0 295 54,'0'0'108,"0"0"-61,0 0-5,0 0 49,0 0-20,0 0-1,0 0-38,0 0 17,0 0-23,0 0 6,0 0-26,0 0-6,0 0 1,0 0 0,0 0 2,0 0 6,0 4-18,2 2 21,0 2-21,0 0 15,4-2-6,0 2 0,1 0 1,1 2-2,4 0 8,1-2-7,3 2 1,1 0 18,4-2-19,0 0 17,2 4-15,-1-8 4,3 4 5,0-2-11,-1 0 7,0-4-6,1 0-1,2-2 6,0 0 0,0 0-5,4-4 0,-3-6 6,3 0-4,-2 0 10,-2 0-12,-2 2 4,-1 2 5,-3 0-15,-4 2 12,3 0-8,-2 0 1,2 0 0,0 0-1,2 2 2,3-4-7,2 0 16,-1 2-20,3-2 20,0 2-17,0-2 8,-2 2-1,-3 0 0,1-2 0,-3 4 0,-1 0 7,-2 0-16,4 0 17,-3 0-16,4 2 10,-2 0-2,3 0 0,2 0 0,-2 0 0,0 0 1,0 0-2,2 0 9,0 0-17,0 0 18,2 0-18,0 0 16,0 0-7,0 0 0,-3 0 0,-2 0-1,1 0 2,0 0-11,-3 0 19,0 0-18,1 0 18,-3 2-11,2 4 2,0-2 0,1 2-1,1 0 2,0 2-2,1-2 7,-3 0-15,1 0 15,-4 2-12,0-2 9,-2 4-4,3-4 1,-2 2 0,0 2 0,0-2 1,2 2-11,0 0 23,0 0-20,0 0 8,0 2-1,-2 2 0,-3-4 0,1 0 0,-3 2 1,1 0-3,-5-2 8,-1 3-16,-1-5 19,-2 2-16,-3-2 14,1-2-8,-1-1 1,-2 2 0,0-1 1,0-2-1,0 0 10,0-3-9,0 2 4,0 1 2,0-2-6,0 2-1,0-3 0,0 2 5,0 1-4,0-3-2,0-1 3,0 3-10,0-3 21,0 0-21,0 0 9,0 0-1,0 0 0,0 0 0,0 0 0,0 0-1,0 0-5,0-12-1,0-6 6,0-4 0,2-1-5,7 0 6,1 0 0,4 3 0,-1 4 1,5 4-8,1-2 14,0 4-17,6 0 20,4 4-17,4-4 14,3 2 7,7 2-2,-1 2-11,0 0 7,0 0-7,0 0 10,-2 4-4,1-4-9,-3 4 8,1-2-12,1 2 7,1-2-1,-1 0 2,-2 0-2,-1 0 0,2-2 6,-4 0-15,1 2 18,-1-2-15,1 2 12,0 0-7,0 0 1,-1 2 0,3 0-1,0 0 2,5 0-8,-2 0 16,4 0-18,0 0 18,1 0-18,1 0 10,1 0-1,-7 0 0,1 0 1,-6 0-2,-3 2 9,-6 4-19,-2-2 17,-3 0-12,1 2 4,1-2 1,5 0 1,4 0 0,4-2 0,2 0 1,-1-2-9,0 0 20,0 0-24,-4 0 22,-5 0-17,0 0 8,-6 0-1,2 0 0,-5 0 1,2-4-2,1-2 3,1 0-10,3 0 17,2-2-16,0 2 13,2-2-12,-2 0 6,0 0 0,0 0 0,-3 0 6,1 2-14,-4-2 20,1 2-22,-1 0 20,-1 0-19,-2 2 18,3-3-11,-6 3 2,-1-1 0,-3 1-1,-5-2 8,0 2-17,-4-2 20,1-1-14,-3 2 11,-2-1-8,2 2 1,-2 1 0,2-2 0,0 1 0,2-1-10,2 1 3,-2 0 6,0 3-42,-4-2 4,3 1-18,-3 1 11,0-3-25,0 1-74,-5 2-56</inkml:trace>
  <inkml:trace contextRef="#ctx0" brushRef="#br0" timeOffset="2831">1032 1023 64,'0'0'124,"0"0"-38,0 0-21,0 0 20,0 0-28,0 0-21,0 0-18,0 0-16,0 0 11,0 0-12,0 0 7,0 0-7,0 0 9,7 0-8,3 0 16,6-13-10,2 2 4,2-3-11,3-2 5,-4-1-9,-1-1 15,-5 0-15,-1 0 10,-8 0-8,-4 0 2,0 0-1,0 4 0,0-2 0,-2 6 2,0 6 8,0 4-20,2 0 4,0 0 6,0 18-9,0 6 8,0 4 1,6 8 0,-4 3-6,1 3 12,-3 2-9,0-4 13,0-2-20,0 0 21,0-8-18,0-2 14,0 0-8,0-4 1,0 0 0,0-7-7,0-6 14,0 1-14,0-6 14,0 1-14,0-2 4,0 1-7,-9 1-9,-5-2 11,-3 0-4,-4-1-11,-3 0 16,2-3-23,0 2 28,3-2-8,4-1 4,3 0 5,6 0 1,4 0 1,0 0 0,2 0 10,0 0-11,0 0 0,0 0 7,8-1-13,11-6 12,1 2-7,4 0 1,2 1 0,6 4 10,-1 0 5,2 0 8,1 0-23,-3 0 15,-2 0-14,-2 3-2,-5 3 1,-7-2 0,-3 1-7,-8 4-49,1-5-87,-5-3-169</inkml:trace>
  <inkml:trace contextRef="#ctx0" brushRef="#br0" timeOffset="3693">1653 1003 71,'0'0'66,"0"0"6,0 0 19,0 0 13,0 0-3,0 0-33,0 0 23,0-30-3,0 30-12,0 0-60,0 0-13,0 1-3,0 16-15,0 6 14,0 12 2,0 5-10,0 6 9,0 2-6,0-2-36,-4-4-17,0-6-14,-1-12-18,5-10-30,-3-6-61,3-8-67</inkml:trace>
  <inkml:trace contextRef="#ctx0" brushRef="#br0" timeOffset="3995">1622 991 146,'0'0'137,"0"0"-87,0 0-24,0 0 21,0 0 9,0 0-42,0 0 6,100-107-19,-79 107 38,-2 0-3,2 0 37,-3 14-43,-3 4-10,-4 3 3,-2 1-13,-7 4 21,-2-1-30,0 4 25,-6-1-26,-12-2 10,-7-4-9,-2-4 4,3-4-5,0-2-16,5-6-1,4-2-14,6-4 10,2 0-57,7 0 32,0 0-29,0 0-21,14 0 55,6 0 32,0 0 8,3 0 1,-2 6-4,-3 2 11,-3 0 6,-1 2 5,-3 0 25,-4 2-10,-7-2 20,0 6-2,0 2 20,-9 2-18,-14 2-37,-2 3 6,-2-6-22,-2-1 16,2-4-15,4-3-1,6-5 1,1-6-1,5 0-20,2 0-77,2-18 10,5 0-103,2-3-106</inkml:trace>
  <inkml:trace contextRef="#ctx0" brushRef="#br0" timeOffset="4656">2009 1107 29,'0'0'144,"0"0"-74,0 0-11,0 0 4,0 0 14,0 0-31,0 0-33,0 4 1,0 14-13,0 0 27,0 6-20,0 4 17,0 0-15,6 2 9,-2-2-19,2-6 0,1-4 0,-1-4 2,4-4-8,-1-6 16,-1-4-19,4 0 18,1 0-7,0-14-1,-1-4-1,1-4 5,-4-2-3,0 0-4,-3 0 10,-1 6-11,-1 6 9,-2 4-10,0 6 5,1-2-1,0 4 0,1 0-2,0 0 2,1 14 0,-1 8 18,-4 4 28,0 4 6,0 7-33,0 0 8,-13 6-26,-3-1 0,1 2 3,-4-4-2,4 0-4,-5-6-9,2-4-20,1-6-26,0-4-1,0-4-53,1-6-48,5-2-103</inkml:trace>
  <inkml:trace contextRef="#ctx0" brushRef="#br0" timeOffset="5286">2460 840 201,'0'0'190,"0"0"-79,0 0-27,0 0 4,0 0-32,0 0-2,0 0-54,0 14 9,0 16-8,0 9 13,0 11-14,0 4 7,0 8 2,-7-2-9,-4 2 0,0-4 1,-2-6-2,-1-7-44,5-13 10,1-6-7,-2-12 2,1-9-41,1-5-59,-2 0-228</inkml:trace>
  <inkml:trace contextRef="#ctx0" brushRef="#br0" timeOffset="5602">2293 1217 155,'0'0'124,"0"0"-80,0 0 8,0 0 39,0 0-52,0 0-4,0 0-24,96-6 17,-77 6-17,2 0 7,-1 0-10,-3 0-8,4 0 3,-1 0 7,0 0-17,0 0 17,-1 0-14,2 0 11,-1 0-10,-3 0 3,2 0 0,-4-6 0,3-4 1,0 2 7,-1-4-7,0 2 18,-5-6-19,-3 4 18,-4-4-5,-5 2 34,0-4-21,0 2-18,-9 2 7,-4 4-15,-3 2 22,1 6-15,-1 2-14,-2 0-11,2 10 10,-1 8 0,3 10 1,1 6 6,5 6 0,4-2-7,4 0 16,0-2-21,0-8 25,12-2-14,5-4 2,4-5 0,12-6 0,-6-7-70,-2-4-308</inkml:trace>
  <inkml:trace contextRef="#ctx0" brushRef="#br0" timeOffset="7704">5352 0 39,'0'0'65,"0"0"-40,0 0 1,0 0 20,0 0-19,0 0 11,0 0-14,0-2 28,0 2-19,0 0 15,0 0-9,0 0-5,0 0-15,0 0-19,0 0 0,0 2 9,4 12-18,3 0 19,5 4-11,-4 2 2,5 0-1,1 0 0,1 0 0,6 0 0,1-2 1,0 2-8,5-3 17,-1-1-16,3-5 14,0-2-16,3-4 8,1-1 0,0-1 0,3-1 1,2-2-2,0 0 8,2 0-10,3 0 13,-1 0-8,2 0-2,-1 0 0,1 0 0,-4-6 0,1 0 0,-6 2 1,3 0-7,-3 1 15,1 2-14,2-2 11,2 2-7,0-3 1,-1-1 0,0 1 0,-1-1 0,0-4-1,-3 1 8,4 1-17,-4-1 20,3-1-12,2 4 3,3-2-2,1-1 1,5 1 0,5 0-1,1 1 2,5-4-6,2 4 15,5 0 0,1 5-9,1-2 28,-1 3-13,-1 0 4,-4 0-4,-1 4-15,-6 6-1,-3 2 1,-4 1-2,-4-4 8,-3 1-8,1 0 2,-3-2-1,0-1 0,-3-1 0,2-2-1,-4 1 3,-6 4-9,-6-1 17,-6 3-18,-3 2 16,-5 3-10,-1 2 2,1 2 0,-2 2 1,0 0 0,-3 4-2,1-6 11,-1 0-19,0-2 19,1-2-20,-2-2 17,-1-2-7,0 0 0,0-2 0,-2-2 0,0 0 0,0-4-1,0 0 7,0-2-10,0-2 10,0 0-8,0 0 2,0 0 0,2 0 0,-2 0 1,0 0-2,0 0 8,0-10-14,0 0-1,0-2 6,0-2-10,0 2 10,0-2-18,0 2-3,0-2 10,0 2-7,0 0 19,7 0-25,7 0 26,-1 0-11,3 4 5,1 0 4,1 0 2,2 2 1,4-4-1,5 0 0,9-2 2,7 0-5,3-2 9,4 2-8,-3 2 4,-2 0 12,-2 3-4,-1 2-8,-2 0 6,-1 4-6,-4-3-4,1 4 10,-7-3-14,-2 3 14,-6 0-16,-6 0 9,-1 0-1,-1 0 0,1 4 0,5-1 0,-2 1 7,6 2-14,4-6 14,0 1-13,4 2 7,1-2-1,1 2 0,1-2 0,2 2 0,0-1 1,-3 0-3,3 0 11,-3-2-18,2 1 21,1 2-21,-1-2 16,3 2-7,3-1 0,-3 0 0,-3 2-1,-1 2 7,-5 2-18,0-2 24,-2 2-8,0-2-4,0 2 15,3-2-15,1-2 0,0 0 0,6 0 8,1 0-11,0-2 11,0 0-5,2-2 6,-2 2-1,1 0-6,1 0 12,-2 0-14,-3 0 0,4 0 7,-3-2-6,-1 0 5,4 0 0,-1 0 4,0 0-9,0 0 11,0 0-11,-4-2 9,-3-2-2,1 0-7,-3 0 0,0 2 8,0-4-12,0 2 11,0-2-15,1 0 9,-3 0-2,0-2 0,-2-2 0,2-1-1,0 0 2,0-3-9,0-2 7,-6 2-1,0-3 4,-3 3-4,-2 0 2,-4 5-2,-2 0 2,-2 1 0,1 0-1,-3 2 2,1-4-5,3 2 12,-6 3-16,-1 0 8,-1 3-2,-2 2-37,-2 0-44,0 0-62,-2 7-78</inkml:trace>
  <inkml:trace contextRef="#ctx0" brushRef="#br0" timeOffset="13184">7916 1023 39,'0'0'228,"0"0"-87,0 0-66,0 0 21,0 0-4,0 0-24,0 0-23,0 0-18,0 0 22,0 0-34,0 0 11,2 0-16,1-4-15,4-2 11,4-4-6,0-2 0,2-2 1,0 0-2,-2 1 8,-3 1-20,-4 2 13,0 1-1,-4 0-5,2 1 5,-2 6 1,0 0-9,0 2 9,0 0-28,0 0 4,0 0-53,0 0 16,0 12 19,0 6 42,0 6 7,0 9 3,0 5-10,0 6 1,0-2 7,0 2-8,0 0 0,0-8 7,0-2-13,0-10 13,0-3-8,0-3 1,0-4-1,0-6 1,0 2 0,-4-5-5,-4 3 15,-4 1-16,-1-4 17,-5 2-22,0-1 11,-4-2-33,1 0-22,0-2 22,0-2 20,3 0 10,3 0-6,6 0 18,2 0 7,5 0-3,2 0-1,0 0-12,0 0-1,12 0 1,9 0 0,8 0-5,7 0 14,2 0-7,2 0-1,0 0 19,-1 0-19,-2 0 18,-6 0-9,-2 0-9,-7 0 14,-6 2-14,-3 4-2,-6 2-11,-4 0 11,-1 2-13,-2 4 7,0-2-68,0-2-92</inkml:trace>
  <inkml:trace contextRef="#ctx0" brushRef="#br0" timeOffset="14017">8607 978 183,'0'0'116,"0"0"14,0 0-29,0 0 7,0 0-22,0 0-44,0 0-42,-13 3 12,13 21-9,0 8-3,0 6 14,0 6-13,0 2 10,0 2-10,0 2-2,0-6-24,0 2-86,0-10-31,0-13-50</inkml:trace>
  <inkml:trace contextRef="#ctx0" brushRef="#br0" timeOffset="14296">8496 1014 160,'0'0'106,"0"0"-85,0 0-1,0 0-19,0 0 24,124-59-24,-92 54 6,-3 5 4,0 0 22,-2 0 8,-8 0-1,-3 14 9,-5 3-14,-9 2 1,-2 8-27,0-1 8,-17 2-17,-10 2 6,-2-2-5,-2-2-1,-1-4 0,6-8-30,3-4 29,8-6 2,6-2-15,4-2 11,5 0-23,0 0-9,0 0-58,14 0 61,6 0 20,6 0 5,1 0 13,2 10-7,-4-2 2,-3 4 7,-7 0 16,-3 2 47,-5 2-8,-7 2-21,0-4 7,0 9-3,-19-5 22,-5 0-39,-2 0 7,-3-2-34,2-5 17,2-2-19,5-1-1,3-8-6,3 0-85,3 0-32,4-6-149</inkml:trace>
  <inkml:trace contextRef="#ctx0" brushRef="#br0" timeOffset="14843">8926 1159 208,'0'0'187,"0"0"-103,0 0-23,0 0-31,0 0-30,0 0 0,0 0 0,2 34 7,2-12 0,-2 8-4,1-4 7,-3 6-12,4-8 10,1 1-16,2-7 13,1-4-5,1-5 5,3 0-4,-2-9-2,1 0 1,1 0-7,1-9 0,-1-4 7,-2-11-12,-1-1 11,1 1 1,-4 2-10,-1 4 10,-1 6-2,-2 6-8,0 6 6,-2 0-5,0 2-8,2 16 17,0 7 17,-2 6 2,0 6 7,0 3-6,0 1 32,-4 6-32,-7-3-1,-5-2-19,-1-2 1,-1-12 6,1-2-7,-4-4 0,-1-4-38,-5-4-25,7-1-54,2-9-39</inkml:trace>
  <inkml:trace contextRef="#ctx0" brushRef="#br0" timeOffset="15413">9354 938 173,'0'0'124,"0"0"-57,0 0-4,0 0-22,0 0-31,0 0-2,0 0-8,0 36 10,0-1 19,0 5 0,0 6 32,0 6-28,-5 0-10,-2 2-7,0-4-15,-1-1-2,1-9-28,1-7-17,-2-8-29,2-9 3,2-8-41,-3-4-69</inkml:trace>
  <inkml:trace contextRef="#ctx0" brushRef="#br0" timeOffset="15683">9242 1294 165,'0'0'44,"0"0"21,0 0-7,0 0-10,0 0-12,0 0-13,127-5 1,-103 3-14,1 2 15,-2-2-24,-2-2 22,0-2-22,-1-2 15,-3 0-15,2-4 0,-6 0 10,-2 0-10,0-2 11,-7-2-5,1 2 16,-5 0-21,0 0 5,0 2-6,0 4-1,-5 6 0,-3 2 0,-3 0-7,-3 0 16,-1 18-4,-5 10 3,3 8 0,5 4-8,3 0 0,9 0-1,0-5 1,0-8 39,9 0-10,9-9-10,3-4-18,13-6-2,-7-4-127,-5-4-192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22.313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0 157,'0'0'171,"0"0"-91,0 0-72,0 0-8,0 0-21,0 0-64,0 0-42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21.156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118 1 100,'0'0'179,"0"0"-71,0 0-10,0 0-22,0 0-22,0 0 8,0 0-35,-6-9 15,4 9-16,2 0 10,0 0-24,0 0-4,0 0-8,0 0 0,0 0-1,0 22-2,0 8-6,0 16 18,0 12-12,0 10 4,-7 6-1,-7 7 0,-1-5-14,-3-4-44,3-14-19,1-14 36,3-14 7,5-10 33,1-8-27,2-12-24,3 0-49,0 0-44,0-12-81</inkml:trace>
  <inkml:trace contextRef="#ctx0" brushRef="#br0" timeOffset="404">417 10 348,'0'0'160,"0"0"-51,0 0-37,0 0-48,0 0 8,0 0-19,0 0 20,0 108-17,-2-50-6,-12 12 0,-5 2-8,-2 4-4,-1-1-2,0-3-20,0-10-41,3-12 20,6-12-22,5-10-5,4-10-29,-2-9-85</inkml:trace>
  <inkml:trace contextRef="#ctx0" brushRef="#br0" timeOffset="698">45 371 126,'0'0'83,"0"0"-52,0 0-17,0 0 41,154-23-10,-102 23 11,0 0-37,2 0 8,0 0-15,-6 0-5,-1 9-7,-11 1-82,-11-1-106</inkml:trace>
  <inkml:trace contextRef="#ctx0" brushRef="#br0" timeOffset="922">720 344 212,'0'0'186,"0"0"-132,0 0-14,0 0-5,0 0 20,0 0-40,-47 131 7,36-97-15,1 2-2,0-8-5,3-2 0,1-8-1,2-6-13,2-2 1,2-10-98,0 0-94</inkml:trace>
  <inkml:trace contextRef="#ctx0" brushRef="#br0" timeOffset="1350">1024 326 54,'0'0'131,"0"0"-52,0 0 2,0 0 23,0 0-32,0 0-19,0 0-25,-25-36 27,11 36-28,1 0-4,2 4-23,-3 16 0,3 5-10,5 7 9,3 0 1,3-2 0,0-2-8,0-6 6,9-8 0,4-2-8,1-8 9,-1-4-31,1 0 3,1 0-9,-2-12-14,-1-6-15,-3-4-11,-3 4 29,-2 0-8,0 1 18,-2 12 21,0 0 18,0 5 0,0 0 11,0 13 35,1 6-14,-3 8 29,0 3-24,0 2 18,0 0-10,-7 6 1,-9 0-32,-1 2-5,-8 0-6,-2-1-2,-2-3-1,-2-4 6,-2-2-8,1-6 12,6-2-20,5-6 10,10-2-17,7-4-68,4-2-117</inkml:trace>
  <inkml:trace contextRef="#ctx0" brushRef="#br0" timeOffset="1967">1282 112 137,'0'0'160,"0"0"-96,0 0-19,0 0 17,0 0-21,0 0 4,0 0-15,8 48 11,-8-16-21,0 8 13,0 2-23,0 10 3,-13 2-6,-3 5-7,1-3 0,-1-4-16,1-6-8,6-10-21,2-8 15,3-14-22,4-6 27,0-8-8,0 0-33,0-4 22,4-20 0,8-6 19,3-10 12,1-4 6,1 0 14,3 2-5,3 3 0,-1 12 27,-2 4-6,0 9-9,-5 10 8,-1 4-13,-1 0 34,0 0-1,-1 18 10,-3 5-31,-3 4 24,-4 8-12,-2 5-7,0-4-11,0 0-14,0-2-2,0 2-28,-2-8-57,-2-10-126</inkml:trace>
  <inkml:trace contextRef="#ctx0" brushRef="#br0" timeOffset="3212">1569 529 97,'0'0'125,"0"0"-86,0 0-38,0 0 10,0 0-1,0 0 19,0 0-19,122 0 5,-91-2 18,-2-6-3,3-6 6,-5-2-23,-5 0 12,-5 0-25,-5 2 19,-8-4-18,-4 4 16,0 1-9,-8 4-8,-13 0 0,-3 9 7,-1 0-11,-1 0 4,4 10-1,1 11-17,6 3 18,3 6-1,4 2-1,1 8 1,5 0 0,0-4 1,2-2 0,0-6-8,2-6 15,13-12-14,6-2 5,1-8 1,22 0-7,-6-18-41,-3 4-104</inkml:trace>
  <inkml:trace contextRef="#ctx0" brushRef="#br0" timeOffset="3715">2188 353 45,'0'0'137,"0"0"-40,0 0-11,0 0 14,0 0-66,0 0 7,0 0-30,-77-9 15,56 13-26,4 5 31,-1 5-24,3-5-6,5 1-1,1 3 8,7-5-16,2 2 18,0-1-20,0 4 9,4-3 0,13 2-6,2-4 7,4 2-1,1-2 1,-2 2-1,0 0 8,-1 2-17,-8-2 20,-2 2-19,-6 2 19,-5-2-10,0 4 0,-10 4 1,-9-2 13,-8 0-13,-4-4 2,0 4-3,2-8-35,-3-4-44,10 0-61,7-6-176</inkml:trace>
  <inkml:trace contextRef="#ctx0" brushRef="#br0" timeOffset="4212">2641 42 107,'0'0'130,"0"0"-35,0 0-23,0 0 13,0 0-7,0 0-19,0 0-43,-5 26-9,5 6 11,-2 8-8,0 12 10,-7 2-20,-2 8 10,-4 2-3,-4 3-14,2-5 7,-1-14-39,7-6-11,1-12-20,8-12 13,2-12-44,0-6-100</inkml:trace>
  <inkml:trace contextRef="#ctx0" brushRef="#br0" timeOffset="4518">2383 421 214,'0'0'144,"0"0"-114,0 0-4,0 0-10,118-50 13,-74 37-10,5 3-5,4 6-2,3-4-11,0 4-2,4 2-9,25-2-22,-16-4-14,-11 4-153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26.14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79 201 29,'0'0'147,"0"0"-16,0 0-32,0 0-4,0 0 3,0 0-52,0 0-23,-6 28-23,6 2 22,-2 6-22,-3 10 22,-1 6-21,-4 2 7,2-1-7,-1 1-1,1-10-21,4-6-57,2-4 2,0-12-80,2-12-92</inkml:trace>
  <inkml:trace contextRef="#ctx0" brushRef="#br0" timeOffset="315">44 267 41,'0'0'79,"0"0"-46,0 0 6,0 0 27,0 0 27,0 0-49,0 0-10,11-70-34,2 56 18,5 1-10,4 4 10,5-4-8,2 9-10,4 3 2,3 1 9,-1 0 15,-3 5 0,-5 12 12,-7 5-37,-9 6 12,-11 2-13,0 6 1,-11 4-1,-18 0 0,-4-2-10,-3-4 14,1-12-17,6-4 26,6-9-3,5-4-3,9-5 14,3 0-21,3 0-7,3 0-4,0-4-35,5-2 2,12 2 18,3 4 26,-1 0-21,0 0 19,-3 2-6,-5 14 8,1 6 20,-6 2 1,-6 7 18,0-5-7,0 0 17,-2 2-23,-14-6 25,-3 2-37,-6-2 3,-4 0 5,0-6-13,-2 2-8,4-8-1,0-6 0,6-4-10,4 0-16,11-12-64,4-8-51,2-2-74</inkml:trace>
  <inkml:trace contextRef="#ctx0" brushRef="#br0" timeOffset="959">528 447 16,'0'0'18,"0"0"-17,0 0 38,0 0 3,0 0 4,0 0 5,0 0 11,0-8-3,0 16-26,0 4 20,-5 8-24,0 5 6,3 3-19,-3-1 8,5 4-18,0-5 4,0-2-9,0-4-1,0-6 0,5-4 0,9-2-1,-1-8-2,3 0-4,3 0 2,2-8 4,1-10-39,1-4 11,-2-4 5,4 2 9,-5-2 14,-2-1-29,-5 8 20,-2 10-3,-6 5 13,-3 4 0,-2 0 52,0 14-7,0 13-16,0 3-5,0 3-11,0 8 16,0-1-16,-2 8 23,-5 0-36,-6-2 15,-3 6-15,-4-2 0,-4-1 0,-1-7-14,1-4 14,1-2-45,1-14 33,6-4-44,1-10 27,6-2-49,2-6-152</inkml:trace>
  <inkml:trace contextRef="#ctx0" brushRef="#br0" timeOffset="1659">1201 0 9,'0'0'268,"0"0"-116,0 0-90,0 0-41,0 0 10,0 0-5,0 0-6,-35 143-9,33-93-5,0 4-10,0 4 18,-3 0-14,-1-2 0,-3-6-1,2-6 0,0-7 0,3-14-9,0-2-15,-1-11-5,3-2-84,-2-8-85</inkml:trace>
  <inkml:trace contextRef="#ctx0" brushRef="#br0" timeOffset="1974">1097 407 9,'0'0'27,"0"0"8,0 0 15,0 0 4,0 0 5,133-8 7,-108 8-7,0-2 3,2 2-33,-2 0 12,-1-4-30,0 0 9,1-6-19,2 2 0,-5-6 3,1-2 3,-6 0-7,-5 0 8,-8-2-2,-4 0-5,0 4 0,-16 0-1,-3 6-1,-4 4 1,1 4 1,1 0 0,2 8 1,5 16-1,3 10 8,5 6 14,3 6-22,3 2 10,0 1-11,7-4 0,13-10-1,22-3-2,-6-14-3,-3-10-182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12.370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196 79 26,'0'0'13,"0"0"6,0 0 7,0 0 6,0 0-14,0 0 11,-2 0 12,2 0 6,0 0-8,0 0-26,0 0-3,0 0-8,0 0 1,0 0-3,0 0 0,0 0 0,0 0 0,0 0 2,0 0 4,0 0 16,0 0-15,0 0 22,0 0-22,0 0 22,0 0-15,0 0 14,0 0-11,0 0 2,0 0 0,0 0-8,0 0 5,0 0-13,0 0 0,0 0-3,0 0 0,-2 0-6,-3 6 6,-3 12 3,0 4-3,-2 8 9,-3 6-8,-1 0-2,1 8 10,-3-2-18,-2 6 10,2-7-2,1-1-8,1-10 2,4-6 7,-2-2 0,5-12-6,1-4 13,2 0-11,1-6 11,3 0-13,0 4 8,0-4-4,0 0 2,0 0-8,13 0 8,8 0 0,3 0-8,8-4 16,3-4-13,3 2 7,2 6-3,0-4 1,0 4 0,-4 0 0,-3 0 0,-8 0 0,-5 0 1,-9 0-2,-3 0-9,-3 0 10,-5 0-25,0 4-8,0-2-129,0 2-100</inkml:trace>
  <inkml:trace contextRef="#ctx0" brushRef="#br0" timeOffset="1180">637 325 113,'0'0'73,"0"0"-22,0 0-4,0 0-5,0 0 7,0 0-10,0 0 22,0-5-37,-2 5 20,-3 0-33,1 0 8,-5 0-19,-2 0-1,-4 9-1,-1 10-4,-2 3 5,4-3 2,1 8-2,7 3 3,4-4-4,2 2 2,0-2 0,0-4-1,8-2 1,8-4-1,0-8 2,4-2-8,2-2 16,2-4-14,1 0 11,0-4-7,-4-10 1,0-4 0,-5 0-1,-5-4-5,-5 4 0,-6-4 7,0 0-9,-2-4 12,-13 4-6,-6 2 3,3 2-1,5 1 0,2 8-7,4-4-41,5 8-115,0 2-166</inkml:trace>
  <inkml:trace contextRef="#ctx0" brushRef="#br0" timeOffset="1938">913 281 109,'0'0'125,"0"0"-93,0 0-25,0 0-1,0 0-6,0 0 29,0 0-22,6 67 15,-4-41-14,-2 2 33,0-2-24,0-4 3,0-4-8,0 0-12,0-10 3,2 2 4,0-6-14,2 0 15,1 2-9,1-6 2,4 0-2,0 0 1,6-6-2,2-12 2,0-2-13,-3-2 12,-4-1-13,-1 5-4,-6 4-22,-2 6 33,-2 7-2,0 1 9,0 0 10,0 0 0,0 18 3,-2 4-13,2 0 7,0 2-4,0-2-2,4-4 5,12-6 0,2-2-5,0-2 18,3-8 4,2 0-7,2 0 14,-3-8-17,0-6 23,0-4-35,-3 0 26,-4-4-26,-1-6 15,-8 2-15,-4 0 0,-2-1-1,0 5 0,0 4-8,0 8-35,-4 2 8,2 7-50,2 1-60</inkml:trace>
  <inkml:trace contextRef="#ctx0" brushRef="#br0" timeOffset="2629">1430 436 84,'0'0'146,"0"0"-56,0 0-19,0 0-15,0 0 2,0 0-39,0 0-5,0 0-8,0 0-10,7 0 11,13 0-8,3-4 1,6-4 0,0-5 0,0 4 1,-3-5-2,-4 1 7,-3 4-11,-7-1 5,-7 2-28,-5-1 6,0 1 13,-13 2-1,-14 6-30,-4 0 27,-3 0 4,3 0 9,0 13 8,6 2 10,8 6-18,3 1 6,8 2-6,4 2-1,2-2 1,0-2 0,4-2-6,9-6 13,7-6-14,1-2 7,3-2-1,-2-4-8,9 0-14,-6 0-69,-3-8-87</inkml:trace>
  <inkml:trace contextRef="#ctx0" brushRef="#br0" timeOffset="3140">1910 277 107,'0'0'95,"0"0"-8,0 0 19,0 0-10,0 0-30,0 0 8,0 0-38,-14-6 1,7 6-36,-1 0 8,-4 0-8,1 0-2,0 2 0,0 6 1,6 0-13,1 1 5,4 0 7,0-3-16,0 6 14,0-2 6,9 7-13,2-8 11,0 5-2,-2 0 1,0 3 0,-4-5 0,-3 2 0,-2 4-1,0-4 7,0 4-11,0-6 11,-14 4-6,1-4 3,-2 0-3,-1-2 0,-2-4 0,5-2-16,-3 0-17,5-4-28,4 0-96</inkml:trace>
  <inkml:trace contextRef="#ctx0" brushRef="#br0" timeOffset="3702">2213 0 182,'0'0'85,"0"0"-50,0 0-1,0 0 31,0 123-13,0-77 6,-5 6-34,-8 0 8,2 0-25,-1-3 1,1-7-8,5-8 0,2-6 0,-2-6 0,2-8 0,0-2-88,-1-6-38,-1-6-135</inkml:trace>
  <inkml:trace contextRef="#ctx0" brushRef="#br0" timeOffset="3958">1999 356 116,'0'0'93,"0"0"-77,0 0 20,0 0-26,146-36 3,-101 27-13,9 1-1,-10 3-59,-10 0-96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16.876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185 79 142,'0'0'148,"0"0"-86,0 0-40,0 0-8,0 0 53,0 0-21,-6 104-3,-8-51 15,-6 5-31,-2-2-1,-1 2-19,6-3-1,1-5-6,5-14-10,5-6-46,2-8-35,4-8-23,0-6-91</inkml:trace>
  <inkml:trace contextRef="#ctx0" brushRef="#br0" timeOffset="292">65 174 97,'0'0'81,"0"0"-41,0 0-15,0 0 32,100-118-16,-76 97-5,1 7-7,-2 2-9,-2 6 4,-2 6-2,-2 0 17,-1 0-7,0 12 18,-5 4-30,-3 5 8,-3-2-18,-5 7 3,0 1-3,0 1-9,-13-2 0,-6 0 9,-2-4-17,1-4 8,-1-4-2,2-8-8,3-2 9,5-2-12,1-2-23,4 0-1,4 0-8,-1 0 35,3 0-40,0 0-7,7 0 22,9 0 32,3 0-5,2 6 6,-1 4 1,-3 6 14,-3 2 30,-5 4-4,-3 0-1,-6 6-26,0-2 20,0 1-13,-6 0 5,-12 0-6,-4-4-5,-3 0 13,-4-3-21,-2-2 7,-2-4-6,2 0-2,2-6-5,2-2-1,4-2-15,4-4-21,5-8-27,8-8-93,1-4-90</inkml:trace>
  <inkml:trace contextRef="#ctx0" brushRef="#br0" timeOffset="984">426 324 46,'0'0'145,"0"0"-70,0 0 0,0 0-38,0 0-7,0 0-5,0 0-9,0 60 10,0-38-26,0 4 22,0-8-21,0 0 15,0-4-15,6-1 0,3-9-1,1 0 0,0-3-1,3-1 1,1 0-1,-1-4-38,3-10 16,-3 0-19,-4-4 21,0 0-36,-4 4 20,-1 6 37,-2 2 6,0 6-6,3 0 7,-3 0 2,0 10 46,1 8 8,-3 4-38,0 2 11,0 7-16,0 5 2,-7 0 24,-6 4-36,-3 0 8,-2 0-17,0 0-2,-1-10 8,1 2-14,-3-6 8,4-3-2,-1-4-24,3-2-23,-1-9-15,5-2-103,6-6-40</inkml:trace>
  <inkml:trace contextRef="#ctx0" brushRef="#br0" timeOffset="1592">796 17 45,'0'0'85,"0"0"-16,0 0-14,0 0-7,2 129-5,-2-92-8,0 2-14,0 1-6,0 0 16,-7-4-22,-2-4 3,2-2-4,1-6-8,2-3 0,1-3-9,3-4-96,0-10-73</inkml:trace>
  <inkml:trace contextRef="#ctx0" brushRef="#br0" timeOffset="1876">778 338 62,'0'0'67,"0"0"-7,0 0-19,0 0 6,0 0-31,0 0 6,129-16-12,-109 14 0,3-2 6,-2-4-16,4 2 12,2-2-11,0-6 8,-1 2-7,1-2 15,-5 0-14,-4 0-3,-5 0 1,-3 2-1,-8 2 13,-2 2-5,0 0 31,-2 4-22,-14 4 6,-2 0-23,-4 0-3,-3 0-23,2 13-16,2 8 26,-2 5 11,5 6-1,5 4 12,2 0 2,4-2-7,7-2 15,0-5-16,0-4 11,10-5-11,7-4 0,5-6-1,12-3-16,-3-5-15,-6 0-163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8:06.290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6 153,'0'0'130,"0"0"-35,0 0-7,0 0 16,0 0-25,0 0-8,0 0-2,0-4-31,0 4 14,0 0-33,0 0 9,0 0-27,0 0-2,0 0 1,0 0-2,0 0-24,0 0-65,0 0-86,0-2-203</inkml:trace>
  <inkml:trace contextRef="#ctx0" brushRef="#br0" timeOffset="220747">14650 284 28,'0'0'0</inkml:trace>
  <inkml:trace contextRef="#ctx0" brushRef="#br0" timeOffset="222438">15290 370 251,'0'0'74,"0"0"-64,0 0-10,0 0-68,0 0-176</inkml:trace>
  <inkml:trace contextRef="#ctx0" brushRef="#br0" timeOffset="222969">15433 603 91,'0'0'110,"0"0"-68,0 0-42,0 0 23,0 0-14,0 0-2,117-12-7,-100 10-59</inkml:trace>
  <inkml:trace contextRef="#ctx0" brushRef="#br0" timeOffset="223173">15726 569 140,'0'0'283,"0"0"-188,0 0-70,0 0-21,0 0-4,0 0-16,0 0-105,29 0-192</inkml:trace>
  <inkml:trace contextRef="#ctx0" brushRef="#br0" timeOffset="224831">15853 301 283,'0'0'164,"0"0"-73,0 0-7,0 0-41,0 0-43,0 0-14,0 0-32,8-4-76,1 8 0,-2 3-164</inkml:trace>
  <inkml:trace contextRef="#ctx0" brushRef="#br0" timeOffset="226550">16768 401 235,'0'0'152,"0"0"-105,0 0-39,0 0-7,0 0-1,0 0-55,0 0-88,36-24-57</inkml:trace>
  <inkml:trace contextRef="#ctx0" brushRef="#br0" timeOffset="228914">18027 298 325,'0'0'130,"0"0"-69,0 0-12,0 0-13,0 0-36,0 0-38,0 0 9,29-15-72,-25 15-109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29.24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167 57 173,'0'0'207,"0"0"-109,0 0-54,0 0 0,0 0-7,0 0-14,0 0 8,2 103-17,-2-53 14,0 6-27,0-2 17,0 4-17,0-4-1,0-1 0,0-3-17,0-10-60,-2 0-37,-3-14-37,1-6-104</inkml:trace>
  <inkml:trace contextRef="#ctx0" brushRef="#br0" timeOffset="330">432 71 173,'0'0'188,"0"0"-113,0 0-12,0 0-12,0 0-14,0 0-19,0 0 21,0 129-26,0-79 13,0 6-18,-2 2 4,0-8-7,0-2-4,2-7-2,0-9-18,0-6-19,0-8-53,0-8-11,-3-2-74,-4-8-106</inkml:trace>
  <inkml:trace contextRef="#ctx0" brushRef="#br0" timeOffset="623">183 418 155,'0'0'112,"0"0"-86,0 0-14,0 0-4,0 0 7,144-22 12,-101 18-24,-1 4 10,-5 0-13,9 0-7,-11 0-73,-8 0-114</inkml:trace>
  <inkml:trace contextRef="#ctx0" brushRef="#br0" timeOffset="864">719 137 208,'0'0'221,"0"0"-106,0 0-1,0 0-33,0 0-36,0 0-44,0 0-2,-4 81 11,-2-37-20,1 6 10,2-6-1,-1 0 1,-1-4-13,3-4 0,0-9-23,2-4-10,0-6-51,0-7-53,0-2-89</inkml:trace>
  <inkml:trace contextRef="#ctx0" brushRef="#br0" timeOffset="1149">701 79 116,'0'0'83,"0"0"-57,0 0-17,0 0 0,0 0 6,0 0-14,120-76 10,-97 76-11,0 0 39,-1 4 7,-5 10 41,-1 4-35,-5 4-16,-4 0-18,-5 0-9,-2 5 14,0 1-23,-4-2 10,-9-4-1,-8-4-5,3 0 5,-4-8-18,4-2 9,1-4-26,1-2-8,7-2-23,3 0 4,4 0-34,2-2 64,0-2-33,4 4 46,13 0-4,4 0 13,1 0 1,4 0 0,-1 10 6,-3 2 22,-1 6 35,-6 0-14,-7 4 9,0 0-29,-8 0 7,0 2-6,-8 2-2,-11 0 3,-8-2-21,-6 2 38,-5-3-29,-1-1 4,2-4-22,1-8 5,5 2-6,6-12-21,8 0-64,5-14-81</inkml:trace>
  <inkml:trace contextRef="#ctx0" brushRef="#br0" timeOffset="3138">0 865 42,'0'0'59,"0"0"6,0 0-10,0 0 1,0 0-15,0 0 5,0 0-7,0-8 24,0 8-18,0 0-5,0 0-30,0-2-9,0 2-1,0 0 0,6-4-7,12 0 14,6-4-14,10 2 19,9-6-13,5 2 2,12 2 8,7-2-8,9 2 9,7 2 2,3 2-11,3 4 4,1 0 2,-5 0-11,-8 0 7,-5 0-4,-12 0 1,-4 10-7,-10-2 7,2 2-17,9-6-34,-10-4-97,-9 0-175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5:38.29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6179 6543 396,'0'0'143,"0"0"-121,0 0-22,0 0-13,0 0-150,0 0-222</inkml:trace>
  <inkml:trace contextRef="#ctx0" brushRef="#br0" timeOffset="41488">0 0 20,'0'0'318,"0"0"-200,0 0-83,0 0-35,0 0-11,0 0-70,0 0-95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03.402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0 256 82,'0'0'90,"0"0"-54,0 0 7,0 0-20,0 0-11,0 0-7,0 0-4,0 0 14,0 0-6,0 0 22,0 0-12,0 0 19,0 0-25,0 0 5,0 0-16,0 0-1,0 0 2,0 0 5,0 0-16,0 0 18,4 0-16,10 0 12,-1 0-8,3 0 2,3 0 0,2 0 0,3 0 0,5 0-1,0 0 7,3 0-11,-1-1 15,2-5-9,3-1 0,-3 2 7,2-1 1,1 2-2,3 0 12,3 0-19,0-1 15,3 1-13,1 0 6,1 3-7,-1 1-1,0-3 0,-4 3 0,-2-1 1,0 1-1,-2 0 0,-3 0 8,4-3-15,-1 3 17,1 0-14,1-2 5,1 2-1,-3 0 1,-3 0-1,-6 0 0,-2 0 7,-4 0-11,-2 0 7,2 0-6,-3 0 6,2 0 0,0 0-3,-1 0 0,0 0-1,0 0 2,-1 0-2,-3 0 3,4 0 1,-3 0 7,-1 0-7,1 0-2,2 0 4,2 0-5,3 0 0,0 0 0,-1 0 6,2-1-9,-1-2 10,0 3-11,-1 0 15,-1 0-19,-4 0 8,2 0 0,1 0 0,-2 0 1,2 0-2,3 0 13,0 0-10,6 3 0,2-3 11,3 0-13,1 0 21,3 0-10,-1 0-2,1 0-6,-1 0 4,-1 0-7,3-3 6,-3 2-5,-3-3 0,1 1-2,-5 3 1,0 0 0,-2 0 0,2 0 0,2 0-1,1-1 3,1 1-8,4-3 16,-1 1-17,-1-2 14,1 3-9,-5-2 2,-1 2-1,-6-2 0,-1 3 2,-5-2-7,-2 2 16,0 0-17,0-2 14,1 2-10,4-2 3,0 0 0,-2 0 0,4 1 0,0-2-1,-1 2 4,1 1-10,-1-3 17,3 3-16,-3-2 9,3 0-5,0 0 2,0 0 0,0-2 0,-1 2 2,1 1-5,-3-2 9,-1 3-15,-4-2 16,2 2-8,-1-2 1,2 2 0,-2 0 0,2 0 1,3-2-2,-1 2 2,5-2-9,0 0 18,2 0-13,2-2 4,-1 2-2,-1-2 1,0 2 0,-2 0 0,-2 0 1,0 0-7,-3 0 16,-1 0-17,-1 0 10,0 0-6,1 0 6,1-2-3,0 2 0,3 0 0,-2-2 0,-3 2 6,3 0-12,-6 2 12,4-2-15,-5 0 16,2 0-8,-2 0 1,-1 0 0,1 0 0,3 0 1,-2 0-3,2 0 4,1 0-9,0 0 18,-2 0-17,-5 2 12,-1 0-4,-5 0 0,-3 0 11,-1 0 6,0 0-18,-3 0 17,2 0-16,1 0 12,1 0-14,4 0 14,-2 0-14,3 0 1,1 0 10,-4 0-10,3 0 8,-1 0-8,-1 0 1,-1 0 4,1-2-8,0 2 3,0-2-1,0 2 0,0 0 0,2-2 0,2 2 7,3-2-16,3-2 19,2 2-20,-1-2 19,-3 0-18,0 0 9,-4 2 0,0 0 0,-4 0 1,0 2-2,-2-2 2,2 0-7,-3 2 15,1-2-16,-1 2 14,4-2-8,-2 0 1,1 0-1,3 0 1,1 2-1,1-2-5,-4 0-24,1 2 14,-1 0-9,-4 0 25,-1 0-13,-1 0 13,0 0-1,1 0 2,-3 0-6,1 0 13,-3 0-16,0 0 20,2 0-19,-2 0 8,0 0-2,0 0 1,0 0-84,0 0-191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06.834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0 212 52,'0'0'137,"0"0"-68,0 0-37,0 0 30,0 0-14,0 0 4,0 0-28,0 0 24,0 0-24,0 0 8,0 0-9,0 0-7,0 0-6,0 0-8,0 0-4,0 0 2,0 0-1,0 0 1,9 0-2,5 0 2,3 3 0,3-2 1,3 2-1,4-2 0,1 2 6,1-1-17,2-2 22,2 2-17,4-2 12,-2 0-4,1 0-2,-1 0-2,3 0 1,1 0 2,-4 0-2,3 0 10,-1 2-14,1 2 13,-1-3-14,-2 3 7,1-1-1,1-1 1,1 0 0,0-2-1,2 2 7,-2-2-14,-3 0 17,1 0-10,-2 0 2,-3 0-2,3 2 1,-1-2-1,3 0 13,-3 0-12,0 0 17,1 0-16,1 0-4,-2-4 8,1 0-7,0 0 1,-1 0 0,1 2-1,-1 0 2,0 0-2,-1 0 7,-1-3-14,2 4 14,0-3-12,5 1 12,3 2-6,1 1 0,2-2-1,3 2 1,0-2 0,0 0-6,2-1 12,0-1-9,-2 3 9,-3-3-10,1-1 5,-5 1-1,0 3 0,1-3 0,-2 0-1,3 1 5,-2 0-13,3-1 18,1-3-15,-1 3 8,1 1-3,-2-4 1,1 3 0,1 0 0,-1-2 0,1 2-7,-1 0 14,-1 0-15,-2 2 4,-2 2 3,0 0-4,-2 0 5,-1 0-2,-1-2-1,1 2-3,-1 0 5,-1-2-6,0 1 14,2 1-14,-2-3 15,-4 2-15,0-2 7,-1 3 0,-1 0 0,-2 0 1,-1 0-5,1 0 14,2 0-17,2 0 17,-1 0-20,6 0 11,0 0-1,3 0 0,3 0 0,3 0-1,1 0 8,0 0-15,1 0 16,-1 0-16,2 0 15,-4 0-14,-3 0 6,4 0 1,-5 0 0,2 0 1,1 0-2,-2 0 8,3 0-13,1 0 13,4 0-14,0-4 14,1 0-7,2 1 1,-6-4-1,-1 1 0,-6 2 0,-5 0-7,-3-2 14,-3 2-16,3 0 19,0-2-17,3 2 7,-1 0 0,0 0 1,0 0-1,-2 2 0,-5 0 1,-6 2-7,-2 0 18,-5 0-21,-4 0 10,1 0-1,4 0 0,1 0 0,5 0-1,5-2 2,-2-2-2,6 0 9,-4 0-16,-1 0 16,-7 0-15,-2 2 8,-3 0-1,-6 0 7,3 2-7,-1 0 0,2 0 6,-2-2 1,3 2-1,-5 0 8,0 0-11,-2 0 17,-2 0-1,0 0 3,0 0 6,0 0-16,0 0-2,0 0-10,0 0-19,0 0-111,-6-2-204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09.266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6 59,'0'0'42,"0"0"16,0 0-12,0 0 15,0 0-31,0 0 33,0 0-9,-2-4 5,2 4-26,0-2-7,0 2 7,0 0-10,0 0 9,0 0-31,0 0-1,0 0-1,0 0 0,11 0 1,7 0 0,1 0 0,6 0 1,0 0-2,2 4 10,-1 0-19,0 0 20,1-2-19,-4 2 18,-1-2-10,-2-2 1,-2 2 0,0-2-1,-5 0 2,2 2-8,-1-2 17,-3 0-17,3 0 13,-3 0-12,-3 0 7,0 0-1,-4 0 0,0 0 1,1 0-3,-3 0 7,0 0-15,0 0 20,-2 0-19,0 0 18,0 0-11,0 0 2,0 0 0,0 0 0,0 0 1,0 0-10,0 0 21,0 0-18,0 0 12,0 0-11,0 0 6,0 0-1,0 0 0,0 0 0,0 0-1,0 0 2,0 2-8,0 2 16,0 0-5,0 0-2,0 2 3,0 2 1,0 2 11,0 4 4,0 5-8,0 4 13,0 4-26,0 3 20,0-1-19,0 2 7,0 1-7,0-2 4,0 0 2,0-2-6,0 0 19,0-2-20,-2 0 15,0 0-8,-2-2-1,1 2-4,1-2 4,0 2-6,0-1 2,0 0-2,0 2 7,2-1-13,0 0 16,-4 2-20,4-2 23,0-2-20,-2 0 7,2-4 0,0 0 0,0-2 1,0 0-3,0-1 8,0-2-13,0 2 16,0 1-17,0-3 14,-2 3-7,2 0 1,-2 1 0,0-3-1,2 2 2,-2-2-3,2 2 4,0-4-12,0 2 18,0-2-18,0-2 8,0 2 1,0-2-8,0 0-2,0 0 9,0 2-21,0-2 16,0 2-21,0-2 28,-3 0-25,3 1 24,0-6-15,0 4 16,0-6 0,-2 3-6,2-2 4,-2 1 4,-2-1-11,2-2 5,0 0 4,-1 0-22,0-4 21,1 0-10,0 0-2,0-3-74,-3-6-131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32.379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0 480 91,'0'0'45,"0"0"1,0 0-11,0 0 31,0 0-23,0 0-8,0 0-16,-4-12-6,4 12-8,0 0 1,0 0-12,0 0 14,6 0-8,7 0 0,7 0 0,1 0 0,6 0 0,-2 0 11,10 0 6,-2 0 11,5 0-11,-3 0 26,3 0-27,1 0 13,-4 0-27,3 0 28,-1 0-17,1 0-12,-2-2 6,2 2 0,0 0-1,2 0-3,-2 0 1,2 0 2,-2 0-4,1-3-2,0 2 0,1 1-2,-2-3 4,-3 3-4,1 0 9,0 0-15,-5 0 9,0 0-7,1 0 2,-1 0 4,2 0 0,0 0-1,5 0 1,0 0 0,3 0-2,-2 0 9,3 0-16,3 0 18,2 0-6,2 0-2,0-1 6,0 1 3,3-3-9,-2 2 6,6-2 0,2 2 0,2-4-6,3 4 12,-5-3-11,0 0 6,0 1-6,0-1 0,-1 1 6,-1 0-7,2-1 4,-4 0 2,-1 2 9,-4-2-9,0 3 8,0-2-15,0 2 1,3-2 5,-2-3-5,4 2-2,2-1 9,2 0-17,-3 1 18,3 0-17,0 2 17,0-1-9,0-2 0,0 3 0,2-2-1,3 0 2,-1 1-9,0-2 18,1 3-20,-3 0 16,0-2-7,-2 2 2,-5-2-1,1 2 0,-1 0 0,-1 2-1,-2-2 7,4 0-18,2-2 17,0 2-11,4-4 12,3 2-5,1-2-1,3-2-2,2 2 2,-1-2-10,7 0 9,-2 2-14,3 2 5,1 0-32,0 0 29,-4 0-4,0 0 15,-1 0 1,-5 0 1,-3 0-1,-6 2 2,-2-2-14,-7 0 26,-2 0-19,-1 0 12,1-2-7,4 2 1,1 0 0,1 2 0,1 0 1,-1 0 0,-2 2 7,-1 0-8,-4 0 7,-1 0-6,-1 0 0,0 0-1,1 0 0,0-2 1,2 0 2,3-2 6,2 2-15,6-2 18,0 0-24,4 0 21,3 0-16,2 0 9,-3 0-2,1-1 2,0 4-2,-2 1 0,-3-3 7,-1 2-18,-1-1 22,-2-2-18,-5 2 14,-4-3-8,-2 4 1,-3-2 0,-2 2-1,-4 1 2,-3-2-7,-1 0 12,-1 0-8,-2 2 4,-2-2-3,1 0 1,3-2 0,3 1-1,2-2 2,4 1-2,2-2 2,3-1-7,-1 1 15,1 2-10,-3 0 1,0 0 0,-1 3-1,1-1 0,0-1 1,3-1 0,2 0-4,3 0 11,4 0-14,0-2 13,1 2-14,-1-2 9,1 2-1,1 0 2,2 0-2,0 0 0,-1 2 8,2-2-16,-4 2 18,-1 0-4,0 1-6,-4-2 8,2 3-7,-6-1 0,-3 1 5,-9 0-3,-7 0-6,-12 0 13,-6 0-16,-7 0 14,-2 0 0,0 0 7,-2 0-15,-18 0-77,2 4-67,0 1-114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0:35.178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29 389 80,'0'0'99,"0"0"-4,0 0-14,0 0 11,0 0-25,0 0-1,0 0-14,-29-4-9,29 2 2,0 2-22,0 0 15,0 0-31,0 0 2,0-3-8,0 3-2,0 0-6,0 0-3,11 0 9,7 0-6,7 0 6,2 0 1,6 0-8,5 0 11,6 0-11,5 3 9,5 1-1,4-1 0,-1 0 0,1-2 0,2 2 1,1-1-9,1-2 20,3 2-22,2-2 16,2 2-12,4-2 6,6 0 0,2 0 0,9 0 1,3-4-2,8-5 11,1 2-20,5-1 22,-2 1-22,-1 6 18,-4-1-9,-6 2 1,-7 0-2,-6 0 2,-6 0 0,-1 0-8,-3 0 20,4-3-24,2 2 24,-2-2-21,3 2 10,-2-2-1,-2 3 1,-5 0-1,0-1 0,-5 1 8,4-3-18,-4 2 20,1-4-18,-3 4 15,3-3-8,-3 1 1,0 3 0,-1 0 0,1 0 1,0 0-7,1 0 16,-3 0-20,2 0 19,-4 0-16,0 0 14,0 0-7,-1 0 0,1 0 0,0 0-2,1 0 7,-1 0-15,4 0 17,0 0-16,3 0 18,4-1-11,3-2 2,-4 1 0,3-2 0,-2 0 0,-1 0-10,-4 0 22,-1 0-22,-1 1 20,-2-1-19,3 0 10,1-1-1,1 1 0,4-1 0,-1-2-6,2 1 16,-3 1-21,-5-2 18,-2 1-14,-4 2 14,-3 3-13,-3-2 7,1 3-1,0 0 0,2 0 1,1 0-2,2 0 5,-1-2-11,-1-2 14,-1 2-13,3-2 12,-3-2-7,1 2 1,2 0-1,0-2 1,2 2-1,0 0-5,-1 2 12,1 0-18,0 0 2,2 0-32,2-2 0,5-2 6,1 0 10,-4 0-5,-1-2 31,-8 2-2,-2 2-9,-1 0 21,-4 0-18,4 0 10,-3 2-2,2-2 0,0-2 0,1 2-1,1-2 3,3 2-4,4-2 14,0 0-9,2 0-2,-1 0 3,1 2 3,-2 0-6,3 2 1,-1 0-1,0 0 28,-2 2-28,3-2 11,-3 2-5,-4-2-10,-2 0 9,-4 0-8,-2 2 2,-2-2 0,-1 0 0,-1 0 0,1-2-4,-5 2 11,0 0-14,-3 0 14,2-1-8,-1 2 1,1 1 0,2-2-1,3 2-8,1-2 8,4 0-1,3 0-10,3 0 22,0-2-21,3 1 19,3 3-9,1-1 1,2 1 0,1 0-1,3 0 2,0 0-8,6 0 19,0 0-21,1 0 18,3 0-14,0 0 6,-2 0-1,-5 0 0,-4 0 1,-5 0-6,-8 0 13,-8 0-16,-7 0 16,-10 0-11,-8 0 9,-4 0-7,-4 0 1,-2 0-1,-2 0 0,0 0 2,-1 0-10,0 0 21,0 0-21,-1 0 18,-3 0-15,2 0 7,0 0-1,2 0 0,3 0 0,5 0 0,4-3 7,4 2-16,5-3 18,0 2-16,0 0 15,-4 0-15,-2 2 7,-8-3 0,-1 3 6,-6 0-5,1-1-2,2-2 8,3 3-13,1-1 18,1 1-21,1-2 11,-3 0-2,-3 0 0,-5 2 0,-6-3-1,-6 2-60,-14-3-493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3:01.711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26 24 176,'0'0'129,"0"0"-66,0 0-11,0 0 16,0 0-29,0 0 1,-26-3-31,26 3 8,0 0-16,0 0 8,0 0-9,0 0 8,0 0-18,0 0 10,0-2-8,0 2 16,0 0-16,0 0 15,0 0-8,0 0 1,0 0 0,0 0-1,0 0 3,0 0-9,0 0 15,0 0-16,0 0 16,0 0-9,0 0 1,0 0 0,0 0 1,0 0-1,0 0 0,0 0 10,0 0-22,0 0 12,0 0-1,0 0-36,0 0 15,11 0 12,7 0 9,6 0 1,5 0 0,7 0-6,4 0 13,2 0-14,3 0 14,-3 0-8,2 0 1,-3 0 0,-1 0-1,-2 0 2,-1 5-2,-2-1 8,-2-3-17,0 2 21,-1-2-19,-1-1 16,-2 0-8,2 0 0,-2 0 0,0 0-1,-3 0 2,-4 0-8,-1 0 19,-6-1-24,-3-2 24,-4 2-14,1 1 2,1-3 0,-2 3 0,3 0 0,1-1-1,3-2 3,1 1-14,1 2 24,1 0-22,0 0 18,0 0-15,-3 0 8,3 0-1,-3 0 0,1 0 1,-3 0-5,1 0 14,-5 0-20,0 0 21,0 0-18,-2 0 14,1 0-7,2 0 0,1 0 0,-1 0-1,4 0 2,4 0-4,-2 0 9,3 0-11,1 0 14,1 0-7,4 0-1,-4 0-1,4 0 7,-3 0-7,-2 0 0,-4 0 9,-1 0-14,-1 0 13,-3 0-14,1 0 12,-2 0-7,1 0 1,1 0 0,1 0-1,-2 0 3,2 0 8,3 0-9,-2 0 5,1 0 0,1 0 1,1 0-6,1 0-1,0-1 16,0 1-15,2 0-1,-5 0 13,1 0-22,-1 0 21,-1 0-20,-1 0 17,1 0-10,-1 0 1,0 0 0,1 0 0,1 0 1,1 0-1,2 0 10,0 0-4,0 0-5,1 0 13,4 0-13,-1 0-1,1 0 2,-1 0-1,0 0 12,1 0-12,-2 0 1,2 0 8,-1 0-16,-1 0 15,-2 0-15,1 0 7,0 0-1,0 1 0,3 1 1,-1 2-2,4 0 11,3-1-13,2-2 9,3 2-9,2-3 9,0 2-7,-1-2 1,-1 0 0,-1 0 0,0 0 1,-4 0-1,0 0 10,0 0-17,0 0 14,7 0-8,-1 0 1,8 1 0,-1 2 4,6-2-3,-2 2 3,3-2-2,2-1 12,-2 3-14,-2-3 24,0 1-24,-5-1 12,-4 0-12,0 0 1,-2 0 2,-1 3 4,1-3-14,-1 0 20,2 0-22,0 0 19,1 0-16,-1 0 7,-1 0-1,-5 0 1,-2 0-1,0 0 0,-2 0 7,0 2-20,2-1 26,2-1-22,2 0 18,3 0-10,-1 0 1,-1 0-1,-3 0 1,-2 0 0,-4 0-9,-1 0 22,-1 0-21,-1 0 16,2 0-16,1 3 9,2-2-1,2-1 0,2 3 1,0 1-2,5 0 8,-3 0-16,-2-1 18,0 1-16,-2 1 8,0-1-2,-2 0 2,0 0-1,2 0 0,5 0 1,-1-2-3,2-2 12,-1 0-18,-1 0 16,0 0-16,1 0 16,-3 0-9,2 0 1,2 0 0,-6 0-1,-1 0 2,-4 0-9,-1 0 19,-8 0-22,-1 0 12,-5 0-2,-5 0 1,-2 0 0,0 0 0,-2 0 1,0 0-2,0 0 11,0 0-23,0 2 9,0 2-12,0 8-78,-6-2-37,-7 2-88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14:39.257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13 4 286,'0'0'206,"0"0"-129,0 0-31,0 0-45,0 0 2,0 0-3,0 0-62,-13-4-146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13:28.940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67 28 97,'0'0'146,"0"0"-82,0 0-26,0 0 10,0 0-17,0-10 47,0 10-49,0 0 17,0 0-11,0 0 21,0 0-10,0 0-7,0 0-8,0 0-31,0 8 0,0 6 0,0 12 0,0 10 1,0 14 22,2 5-22,0 3 14,1 4-15,0-6 10,-3-6-13,0-6 14,0-3-19,0-14 21,0 0-26,-3-9 7,-10-14-66,2 0-87,-3-4-197</inkml:trace>
  <inkml:trace contextRef="#ctx0" brushRef="#br0" timeOffset="496">19 32 126,'0'0'150,"0"0"-78,0 0-40,0 0 22,0 0-26,0 0-27,0 0-1,2-10 0,13 10-1,5 0 10,5 0-6,4 10 17,2 8 29,2 4-23,1 8-1,-3-2-18,-4 7-6,-2-3 0,-8 0 9,-5-6-7,-6 4-3,-6-2 21,0-2 17,-10 2 18,-11-2-36,-8 4-14,-2-2-6,-5-6-16,0 1 15,0-5-26,5-5 26,2-8-19,7-5-8,0 0-70,8-9 12,5-5-83</inkml:trace>
  <inkml:trace contextRef="#ctx0" brushRef="#br0" timeOffset="1104">442 317 23,'0'0'136,"0"0"-22,0 0-23,0 0-3,0 0-3,0 0-33,0 0-19,-20 0 2,18 0-12,-3 0 5,-2 0-28,0 4 0,-3 6 0,-4 8 7,1 8-7,2 6-1,1 2 1,8 7 0,2-5-8,0-9 2,0 0 6,16-9-17,-1-8 5,6-2 11,1-4 0,-2-4 0,2 0-5,-4-8-3,-2-16 2,-6-2 7,-2-6-51,-8-3 3,0 3-8,0 2 16,-16 6-1,1 2 41,-1 4 10,0 2 22,5 6 14,2 6-10,3-4 12,1 6-46,5-2-2,0 0-73,-2 4-272</inkml:trace>
  <inkml:trace contextRef="#ctx0" brushRef="#br0" timeOffset="1809">653 335 159,'0'0'144,"0"0"-80,0 0-2,0 0-15,0 0-32,0 0-8,0 0-1,0 44-5,0-26 2,0 4 6,0 0-5,7 6 3,0-1 2,4-1 1,0-8-9,2 0-2,0-8 0,1-2-6,-1-8 10,3 0-9,2 0 12,-2-12-5,-1-12 6,-1-7-7,-8 4 0,-2-8 6,-4 7-12,0-2-17,-4 8-1,-7 0 4,0 8 18,0 4-6,4 2-102,3 4-196</inkml:trace>
  <inkml:trace contextRef="#ctx0" brushRef="#br0" timeOffset="2245">954 18 165,'0'0'181,"0"0"-87,0 0-59,0 0 18,0 0-11,0 0-26,0 0-16,0 22 1,0 6 44,2 11-19,8 6 9,-4 4-35,3 5 19,-5-6-18,0-6 1,1-4 9,-5-14-11,3-6 5,-3-10 3,0-4-16,2-4 18,-2 0-20,2 0-38,-2-12-54,2-12-17,3-2-52,1 0 32,3 4 32</inkml:trace>
  <inkml:trace contextRef="#ctx0" brushRef="#br0" timeOffset="2494">1116 323 96,'0'0'88,"0"0"10,0 0-16,0 0-8,99 114-11,-88-96-32,-7 0 16,-2-4-22,-2-1 31,0 1-13,-22-1-11,-6 1-30,-9-1 7,0-3-9,1-2-11,5-4 4,8-4-28,8 0-7,13-4-80,2-10-44,0-4-124</inkml:trace>
  <inkml:trace contextRef="#ctx0" brushRef="#br0" timeOffset="2899">1328 0 188,'0'0'183,"0"0"-92,0 0-77,0 0-5,0 0-3,0 0-3,0 0-3,23 143 2,-13-93 4,2-2-5,-1 2 9,-5-2-4,2-4 12,-2-8-8,-3-4-11,-3-10 8,0-8-14,0-10-39,0 1-103</inkml:trace>
  <inkml:trace contextRef="#ctx0" brushRef="#br0" timeOffset="3205">1540 371 362,'0'0'124,"0"0"-105,0 0-14,0 0 8,0 0-13,0 0 13,0 0 10,74-10-12,-55 6-9,0-4 1,-4-2 9,-3 2-19,-2-2 17,-3-2-20,-5 2 5,-2-4 4,0-2-10,-4 2 11,-14 0-1,-2 2 1,0 2 16,0 6-15,0 0 55,4 4-21,3 0 34,2 8-56,7 14-11,4 10-2,0 12 0,2 2-1,15 2 2,4-4-10,1-3 18,2-14-21,0 0 18,1-13-12,6-14 6,-6-5-56,-10-14-168</inkml:trace>
  <inkml:trace contextRef="#ctx0" brushRef="#br0" timeOffset="4572">1101 357 124,'0'0'168,"0"0"-112,0 0 6,0 0 0,0 0 1,0 0-57,0 0 6,-22 0 12,15 0 7,1 0 3,1 0-19,-2 4 18,1-2-32,-3 6-2,2 4-23,0 2-14,-2 4-38,3 0-43,2 0-81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8:03.032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31 297 68,'0'0'84,"0"0"-12,0 0 4,0 0-15,0 0-24,0 0-1,0 0-15,0 0 20,0 0-28,0 0 19,0 0-17,0 0 16,0 0-10,0 0 2,0 0 3,0 0-12,0 0 9,0 0-22,0 0 12,0 0-12,0 0 4,0 0-5,0 0 0,0 0 0,0-2 0,8-10 8,7-4-1,1-4-9,-1-2 10,3 0-10,-5-2 9,1 2-5,-5 1-2,-3 3 1,1 4-1,-5 3 7,-2 0 10,3 5-16,-3 2 32,0 3-27,0 1 18,0 0-23,0 0-1,0 0 0,0 0-9,0 0 8,0 0-22,0 4 22,0 11-2,0 7-7,0 6 20,0 1-12,0 3 2,0-2 0,-3 0 0,1-2 0,0 0-1,2 0 10,-2 0-18,2 0 22,-3 0-21,1-2 15,0 2-8,-2-1 1,2-4-1,-5-1 0,2-1 2,1-6-9,1-2 19,-1-5-21,2 0 17,-2-4-14,1 0 8,1 0-1,0-2 7,0 0-6,-3 0-2,0 2 7,3-2-11,-2 0 11,0 0-9,-1 0 12,-1 2-10,0-2 1,0 0 0,0-2-1,1 0 2,1 2-6,-4-2 15,4 0-19,0 0 19,-3 0-14,1 0 4,2 0 0,-2 0 0,4 0 0,0 0 0,2 0 7,0 0-14,0 0 18,0 0-22,0 0 12,0 0-2,0 0 0,0 0-10,10 0 9,5 0-3,5 0-4,3 0 18,-2 0-17,2 0 17,-1 0-13,-2 0 5,-4 0-1,-3 0 0,-4 0 0,0 0-1,0 0 8,-3 0-19,2 0 8,-2 0 4,0 0-52,-1 2-24,-3 6-118</inkml:trace>
  <inkml:trace contextRef="#ctx0" brushRef="#br0" timeOffset="1682">723 251 120,'0'0'130,"0"0"-55,0 0 0,0 0 1,0 0-34,0 0 6,0 0-21,0-4 25,0 4-35,0 0 8,0 0-25,0 2-8,0 12 6,0 8 2,0 6-7,0 6 17,0 6-17,0 1 16,0-4-15,0-5 7,0-10-1,0-5 0,0-9 0,0-4 0,0-2 9,0-2-19,0 0 20,0 0-22,0 0 2,2-8 10,2-11-19,0-3 10,1-4-8,0-2 3,2 2 14,1 0-13,6 4 6,-1 0 8,2 2-12,3 4 17,3 0-12,-4 6 4,-1 2 2,-3 2 0,-1 2 1,-4 4-11,3 0 22,-4 0-10,2 0-1,-2 2 22,-1 8-5,-1 4 18,-5 6-5,0 4-10,0 6 3,0 4-22,-3 4 12,-3-2-5,0-1-12,3-5 10,1-4-14,0-8 7,2-2 0,0-4 0,0-4-19,0 0-20,0-4-43,0-4-15,0 0-73,0 0-74</inkml:trace>
  <inkml:trace contextRef="#ctx0" brushRef="#br0" timeOffset="2560">1068 387 64,'0'0'128,"0"0"-44,0 0-25,0 0 29,0 0-30,0 0-11,0 0-11,0-2-10,0 2 10,0 0-21,0 0 19,0 0-22,0 0 18,0 0-21,0 12 17,0 6-17,0 4 2,0 2-5,0 2-5,0-2-2,0-2 11,0-1-20,0-5 22,0-2-24,0-4 12,0 0-10,0-2-30,0-2-31,0 0-36,0-2-57,-4 0-110</inkml:trace>
  <inkml:trace contextRef="#ctx0" brushRef="#br0" timeOffset="4092">1296 104 12,'0'0'79,"0"0"-24,0 0-36,0 0 17,0 0-12,0 0 17,0 113-2,0-83-18,0 4 11,0 2-31,0 0 21,0-2-22,0-2 7,0-4-6,0-2 5,0-6-6,0-5 1,0-8-4,0 0 6,0-6-7,0-1 12,0 0-3,0 0-4,0 0 6,0 0-7,0 0-1,0-8-8,0-3-8,2-3 7,2-1-17,3 0 26,1-2-1,2 2 1,1 0 1,-1 1 0,2 0 0,-1 2 1,0 2-2,1 4 2,-4 0 6,3 4-7,-1 2 20,-2 0-18,1 0 22,-3 0 1,4 10 18,-6 2 0,1 6-1,-5 3 4,0 1-34,0 1 15,0 4-26,0-4 14,-9 2-14,-3-1 9,-1-5-10,-3-1 1,1-3-2,-1-5 7,3-2-10,0-2 12,-1-4-12,3-2 7,-3 0-6,4-2-16,1-12-27,2-2 4,7-12-10,0 4-24,0 4-130</inkml:trace>
  <inkml:trace contextRef="#ctx0" brushRef="#br0" timeOffset="4984">1608 115 62,'0'0'186,"0"0"-96,0 0 2,0 0-23,0 0 9,0 0-50,0 0-4,0-3-15,0 3-3,0 0-5,0 9-1,0 10 30,0 12-21,0 7 14,0 6-22,0 8 8,0-2-9,0 0 0,0-8 0,0-6 0,0-8-6,0-7 12,0-5-17,0-9 16,0 0-12,0-5 12,0-2-11,0 0 6,0 0-15,0-6 5,0-10-7,2-4 8,2-1-17,0-1 26,3 4-21,-1 3 19,2 2-3,0 1 4,1 4 1,3 2-2,-1 2 2,1 0-3,0 4-7,-1-2 20,3 2-16,-3 0 14,-1 0-5,0 0-2,-1 2 9,-3 6 4,-1 2-13,-1 1 27,0 0-18,-1 1 26,-3 2-34,0 3 23,0-2-25,0 3 11,-7 0-3,-4 0-7,-5-1 9,1-1-9,-1-4-2,-1-2 8,0-4-16,5 0 15,1-4-12,1-2 1,4 0-14,1 0-26,1-14-24,0-12-11,2 0-70,2 4-14</inkml:trace>
  <inkml:trace contextRef="#ctx0" brushRef="#br0" timeOffset="5997">1970 76 59,'0'0'169,"0"0"-107,0 0-10,0 0 12,0 0-7,0 0-8,0 0-24,0 91 5,0-53-23,0 2 14,0 4-13,-2-2-3,0 0-3,-3-2-2,3-3 0,2-5 0,0-6 0,0-4 1,0-4-11,0-6 22,0-2-24,0-2 9,0-4 2,0 0-74,-2-2-110,-2-2-152</inkml:trace>
  <inkml:trace contextRef="#ctx0" brushRef="#br0" timeOffset="6508">2106 437 91,'0'0'133,"0"0"-68,0 0-15,0 0 19,0 0-48,0 0-9,0 0-12,0 0 0,7 0-1,4 2 2,3 2 8,3-4-9,3 0 27,3 0-11,2 0 13,-4-10-20,2 0 12,-5-2-9,-5 0-4,-5 0 5,-2 0-12,-6-2 24,0-2-24,-8 2-1,-9-2 10,-3 4-17,-1 4 7,2 2 0,1 6-2,2 0 2,5 0 0,0 4 10,2 12-20,0 4 16,2 8-12,1 4 12,1 2-5,3 0 1,2-1-1,0-4 5,0-4-5,2-5 0,9-4 7,1-2-16,1-4 18,2-4-16,1-2 6,5-4 0,10 0-10,-5 0-38,-4 0-102</inkml:trace>
  <inkml:trace contextRef="#ctx0" brushRef="#br0" timeOffset="8528">1111 189 108,'0'0'71,"0"0"-18,0 0 15,0 0 9,0 0-27,0 0 8,0 0-31,0 0 17,0 0-31,0 0 10,0 0-23,0 0 7,0 0-7,0 0 0,0 0-1,0 0-23,2 0-32,7 2-62,-3 0-148</inkml:trace>
  <inkml:trace contextRef="#ctx0" brushRef="#br0" timeOffset="9662">2705 537 101,'0'0'104,"0"0"-39,0 0-3,0 0-6,0 0-17,0 0 2,0 0-15,-6-11 27,4 11-18,2 0 18,0-3-18,-2 3 11,2 0-20,0 0-12,0 0-5,0 0-8,0 0-2,0 0 6,0 0-17,0 0 5,0 0 7,0 0-20,10 0 20,11 0-1,6 0 1,4 0-1,4 0 5,1 0-11,4 0 14,-2 0-13,0 0 12,-3 0-7,1 0 1,-3 0 0,-4 0-1,0 0 2,-4 3-7,-3-1 13,0 0-14,-2-2 16,1 0-11,-6 0 3,-1 0-1,-6 0 0,-1 0 0,-3 0-1,-4 0 8,0 0-1,0 0-4,0 0 6,0 0-1,0-4-12,-8-3 5,-1 2-2,-3-1 1,4-1-13,-3 3 14,1 0-14,2 1 12,-1-1-11,2 1 6,0-1 7,3 3 0,-1-2 0,3 3 1,0 0-2,2 0 2,0 0-5,0-2 11,0 2-13,0 0 8,0 0-4,0 0-5,0 0 7,0 0-1,0 0-7,0 0 7,0 0-4,0 0-5,0 0 14,2 0-11,3 0 14,1 0-6,-1 0-1,2 0-7,1 0 7,1 2 0,1 5-3,0 1 10,1-2-5,1 2-1,-3-2-1,-1-1 6,0-1-6,-4 0 7,0 1-6,-1-1 24,-3 1 5,0 2 35,0 4-48,-3 4 11,-8 1-28,-7 10-7,2-4-126,5-6-141</inkml:trace>
  <inkml:trace contextRef="#ctx0" brushRef="#br0" timeOffset="15788">4114 108 136,'0'0'88,"0"0"0,0 0-26,0 0-3,0 0-37,0 0 21,0-1 0,0 1 5,0 0-6,0 0-28,0 0 6,0 0-18,0 0-2,0 0 8,0 0-9,0 0 1,0 0-1,0 0 1,0 0 1,0 8 21,0 6-15,0 4 18,0 4-24,0 4 21,0 4-22,2 4 19,-2 4-18,0 2 11,2 4-4,-2 3-7,0-2 25,0 4-26,0-1 13,0-2-1,0 0-14,-6 2 10,-3 0-3,-3 4-4,1 0-1,-3-2 0,4-1 12,1-5-22,0-8 21,2-4-21,3-8 20,-1-6-11,1-6 1,2-4 0,2-4 0,0-4 1,0 2 1,0-2 4,0 0-9,0 0 5,0 0-4,0 0-17,0-20-57,0 2-149</inkml:trace>
  <inkml:trace contextRef="#ctx0" brushRef="#br0" timeOffset="17072">4105 82 10,'0'0'90,"0"0"-40,0 0-17,0 0 29,0 0-28,0 0 12,0 0-20,0 0 8,0 0-3,0 0-10,0 0 1,0 0-22,0 0 7,0 0 2,4 0-18,5 0 21,3 0-13,1 0 2,5 0 0,1 3 16,6-2-17,4-1 22,4 3-22,5-3 13,7 0-6,6 0-1,3 0-6,1 0 13,3 0-13,1 0 2,1 0-1,-2 0 5,-1 0-9,3 0 15,0 0-15,0 0 10,1 0-7,-1 0 0,-2 0 0,-2 0 0,-6 0 1,0 0-3,-3 0 14,-5 0-25,-2 0 24,-5 0-19,0 0 15,-2 0-8,-4 0 1,2 0 0,0 0-1,1 0 2,-1 0-5,0 0 12,2 0-14,-2 0 15,-2 0-15,-2 0 7,-3 0-1,-4 0 0,-4 0 1,-3 0-8,-2 0 19,3 0-25,1 0 24,4 0-21,3 0 19,2 0-10,5 0 1,2 0 0,0 0-1,3 0 2,-5-3-7,0 2 15,0-2-18,-3 3 18,1-2-18,0 2 15,2-2-6,2-1 0,1 0 1,-1-1-7,0 0 16,0 0-20,0 1 23,-6-1-13,-3 1 1,-8 3-1,-4 0 0,-3 0 0,0 0-1,0 0 2,-1 0-6,1 0 16,-3 0-17,0 0 15,2 0-16,-4 0 8,0 0-1,0 0 1,-2 0 0,2 0-2,-2 0 10,0 0-22,0 0 26,2 0-23,3 0 20,-1 0-12,2 0 2,4 0 0,-1 0 0,-3 0 0,4 0-8,-4 0 18,1 0-14,-3 0 11,0 0-14,-2 0 9,-2 0-2,0 0 2,0 0-2,0 0 0,0 0 8,0 0-16,0 0 10,3 0-12,0 0 20,1 0-12,-2 0 2,0 3 0,1-2 0,-3 2 0,0-2-7,0 1 6,0 6 0,-3 0-87,-8 1-57</inkml:trace>
  <inkml:trace contextRef="#ctx0" brushRef="#br0" timeOffset="19220">4045 1167 5,'0'0'93,"0"0"-21,0 0-5,0 0 37,0 0-18,0 0-12,0 0-21,-4 0-27,4 0 12,0 0-37,0 0 11,0 0-11,0 0-2,4 0 1,13 0 0,8 0 0,4 0 1,4 0-2,7 0 3,3 0-4,1 0 9,8-2-14,4 0 14,2 0-8,4 1 1,2 1-1,3 0 0,0 0 1,-3 0-2,3 0 4,1 0-9,-4 0 14,3 0-11,0 0 11,1 0-4,4 0-2,-3 0-1,0-3 9,0-7-9,-5 0 6,-1 2 2,-3 0-6,-4 0 5,-2 2-5,-3 2-1,-5 0 4,0 0-4,-7 2 0,3-2 5,1 2 0,1-4-9,4 2 16,2-4-19,6 0 12,0 0-7,0 0 1,-3 0 0,0 4-1,-3-2 2,-2 4-4,-1-2 10,-2 2-14,-2 0 13,-6 0-12,-3 2 7,-5-2-1,-3 2 1,-1 0 0,-1 0-2,-4 0 8,3 0-17,-4-2 20,2 2-18,-1 0 16,-1-2-10,2 2 2,-3-2-1,-1 2 1,-3 0 0,-1 0-5,-2 0 14,3-2-16,-1 2 15,5 0-15,1-2 8,2 0-1,1 0 1,1 0-1,-6 0 0,-1 0 1,-3 2-2,-2 0 8,1 0-14,-4 0 14,-1 0-14,0 0 7,-4 0 0,-3 0 0,0 0 7,0 0-14,0 0 8,4-6-2,0 0-70,0-2-200</inkml:trace>
  <inkml:trace contextRef="#ctx0" brushRef="#br0" timeOffset="20616">6582 22 36,'0'0'71,"0"0"-52,0 0 12,0 0 17,0 0-10,0 0-36,0 0 17,25-2-18,-12 2 26,3 0-10,4 0 11,4 0-8,5 0 0,4-2 13,1 2-10,2-1 6,-2 1-27,-5 0 19,-2 0-21,-4 0 11,-2 0-3,-1 0 12,-3 0-1,2 0-11,-2 0 2,-1 0-2,-1 0-7,-1 0 6,-1 0-4,-4 0-1,0 0-2,0 0 2,-3 0-2,2 0 2,-2 0 4,3 0-9,-1 0 9,0 0-11,0 0 14,-1 0-9,-3 0 0,-2 0 0,-2 0 0,0 0 0,0 0 16,0 0-6,0 0 9,0 0-12,0 0-3,3 3-4,2 1 10,-3 0-10,0 4 6,2 0 12,-1 2-3,1 3 7,-2 0-21,2 5 13,-1 1-13,1 0 4,-1 3 2,-1 3-6,-2 1 4,0 0-4,0 4 4,0 0 1,0 4-2,0 0 3,0 4-11,0 0 10,-5 2-7,3-1 1,2-6 0,0-2 0,0-7 1,0-2-7,0-2 18,0-2-24,0 0 24,0-2-21,2 0 18,1 0-10,-1-2 1,0 0 0,0-2-7,-2 2 12,3-4-16,-3 2 11,2-2-2,-2-2-4,2 1 5,-2-5-11,0 0 11,0-3 0,0-1-5,0 2-3,0-2 18,0 0-18,0 2 17,0 0-16,0 2 10,0 0-3,2 3 1,0-1 0,0-1-1,1 2-1,-1-4-5,0 4 14,-2-3-17,2 0 16,-2 0-8,0-2 2,3 2 0,-3-3 0,0-1 1,0 3-3,0-3 9,0 0-18,0 0 24,0 0-22,0 0 11,0 1-2,0 2 0,0-1 0,2 2-1,-2 0-11,3 0-58,-1-2-83,-2 0-134</inkml:trace>
  <inkml:trace contextRef="#ctx0" brushRef="#br0" timeOffset="22680">5620 129 22,'0'0'40,"0"0"-24,0 0 26,0 0-23,0 0-3,0 0-14,0 0 7,0 0-7,0 0 15,0 0 0,0 0 24,0 0 29,0 0-19,0 0 12,0 0-24,0 0 7,0 0-27,0 0 10,0 0-28,0 0 12,0 0-13,0 0 1,0 0-2,0 0 7,0 0-14,0 0 14,0 6-14,0 3 15,0 2-8,0 3 1,0 2 0,0 2 0,0 2 6,0 4-9,0 6 11,0 4-9,0 2 10,0 6-11,-2 2 2,-2 2 0,-1 1 0,-2-1 1,0-2-2,1-4 2,-1-4-10,0-2 22,3-4-23,-1-1 19,1-6-11,0-1 2,1 1-3,1-4-3,0 2 12,0-2-16,2-1 18,-2 3-18,-1-6 7,1 0 2,-1-1-5,1-4 6,0-2 2,0-2-1,2-2-2,0 2 7,0-4-19,-2 2 24,2 0-22,0-2 19,0 0-9,0 0 1,0 0 0,0 0-2,0-2 4,0 2-9,0-2 17,0 2-20,0 0 20,0 2-12,0 0 3,0 0-1,0 0 0,0 0 0,0 0-1,0-2 7,0 0-21,0 0 30,0 2-27,0 0 21,0 0-16,0 0 7,0 2 0,0 0-1,0 0 2,0 0-5,0-2 15,0-4-21,0 2 19,0-2-11,0 0 2,0 0-1,0-6-33,0-6-89,0-2-213</inkml:trace>
  <inkml:trace contextRef="#ctx0" brushRef="#br0" timeOffset="24370">4972 125 85,'0'0'189,"0"0"-88,0 0-37,0 0 18,0 0-50,0 0-6,0 0-15,0-3 15,0 3 6,0 0-19,0 0 19,0 0-31,0 0 10,0 0-4,0 0-5,0 0-2,0 0-1,0 0 1,0 0-5,0 0 3,0 0 4,0 0-4,2 11 9,0 4 6,2 4-1,-2 5 10,-2 6-5,0 8-4,0 10 6,0 8-19,-8 6 8,-3 6 2,-1-1-18,1-3 18,3-6-12,-2-6 2,4-4 0,1-2 0,-1-3 1,2-3-2,-2-4 6,2-4-17,2-6 11,2-4-6,-2-6-8,2-4 14,0-4-15,-2 2-5,2-2 13,0 2-11,-3-2 18,3 0-18,0-2 18,0 0-7,0 0 7,0-2 1,0 2 0,-2 0 0,2 2 1,-2 0-2,2 0 7,-2 2-15,2 0 16,0 1-18,-2-2 21,2 0-12,0-2 2,-2 1 0,2 0 0,-2 1 2,-2-1-11,2-1 21,2 0-25,-2 1 24,2-4-12,0-1 1,0-3 0,0 3 0,0-3 0,0 0-1,0 0 3,0 0-14,0 0 6,0 0-12,0 0-36,0-3 5,0-11-82,0 3-19,0-1-22</inkml:trace>
  <inkml:trace contextRef="#ctx0" brushRef="#br0" timeOffset="25976">6431 191 78,'0'0'82,"0"0"-8,0 0 15,0 0-17,0 0-20,0 0-5,0 0-17,0 0 22,0 0-46,0 0 14,0 0-14,0 0 1,0 0-6,0 0 0,0 0-1,-2 0 0,-3-2-1,3 0 10,2 0-21,-2 2 24,2 0-22,0 0 11,0 0-2,0 0 1,0 0-7,0 0 6,0 0 1,0 0-9,0 8 19,0 4-19,0 4 21,0 4-1,0 6-11,0 6 9,-4 6-7,-3 6-2,-3 3 7,4 3-1,-3-2-12,0-1 16,0 0-17,3-3 14,-1-2-8,3-2 1,-1-1-1,0-3 1,3-4 0,2-5-2,0 0 1,0-5-9,0-4 17,0-4-13,0-2 12,0 0-7,0-2 1,0-2-5,0 0 4,0 2 2,0-2-8,0 0 16,0 0-18,0 0 18,0 0-16,0 0 7,0 0 0,-2-2 0,2-2 0,0 0-6,0-2 13,0 0-14,0-2 14,0 0-13,0 2 7,0-2-1,0 0 0,0 0-9,0 0 8,0 0-28,0 0 5,0 0-63,0-2-24,0-8-115</inkml:trace>
  <inkml:trace contextRef="#ctx0" brushRef="#br0" timeOffset="27156">6447 40 74,'0'0'127,"0"0"-36,0 0-3,0 0 13,0 0-70,0 0-6,0 0-24,0 49 15,0-13-15,0 8 0,-7 34-1,0-8-7,-2-6-109</inkml:trace>
  <inkml:trace contextRef="#ctx0" brushRef="#br0" timeOffset="34026">4537 410 51,'0'0'63,"0"0"-24,0 0 17,0 0-22,0 0-14,0 0 4,0-7-1,0 7 25,0 0-18,0-2 16,0 0-21,0 2 15,0-2-12,0 2 2,0 0 0,0-2-9,0 2 16,0 0-24,0 0 29,0 0-26,0-2 21,0 2-31,0 0 13,0 0-18,0 0 9,0 0-3,0 0-7,0 0 20,0 0-20,0 0 25,0 0-24,0 0 18,0 0-18,0 0 11,0 0-12,0 0 0,0 0 0,0 0 1,0 0-13,0 0 24,0 0-21,0 0 18,0 0-17,0 0 9,0 0-1,0 0 0,0 0 6,0 0-12,0 0 17,-2 0-24,2 0 21,0 0-16,0 0 10,0 10-2,0 2 0,0 6 0,0 6 6,0 6-5,0 2 5,-4 7 1,-1-3-10,-2 0 13,1-4-11,-1-2 1,3-6 0,-1-2 0,0-6 0,3-6 0,0-2 6,2-4-19,0-2 10,0 0 1,0-2-18,0 0 14,0 0-12,0 0-6,0 0-7,0 0-31,0 0 10,0 0-48,0 0-31,0 0-129</inkml:trace>
  <inkml:trace contextRef="#ctx0" brushRef="#br0" timeOffset="35076">4562 387 62,'0'0'74,"0"0"-11,0 0 24,0 0-27,0 0 0,0 0-10,0 0-4,0-4-8,0 2-18,0 2 22,0 0-26,0 0 17,0 0-20,0 0 11,0 0-9,0 0 9,0 0 5,0 0-1,-5 0-5,-4 2-16,-6 10-14,-3 0 8,0 2-2,2 0-18,0-2-1,6-2-19,1-2-35,0 2-30,2-3-73,3-2-122</inkml:trace>
  <inkml:trace contextRef="#ctx0" brushRef="#br0" timeOffset="36022">5259 423 58,'0'0'163,"0"0"-77,0 0-22,0 0 11,0 0-19,0 0 5,0 0-37,-17-4 28,11 4-17,2 0-2,-3 0-18,1 0-5,-1 0 4,0 0-13,-2 0 3,1 4 3,-6 6-14,3 4 11,0 4-11,0 0 6,2 4 1,0 1-1,3 3 1,0-2 0,4 0 0,0-2-9,2 0 15,0 0-16,0 0 18,0-2-16,12 0 8,-1-2 0,2-4 0,-2 0 0,2-2-1,1-4 1,-1 0-8,3 0 13,2-4-15,-2-2 9,-1-2 0,1 0 1,-1 0-5,3 0 4,-3-6 2,1-6-2,-3 0 8,-1 0-14,-1-4 14,-5 0 3,1-2 8,-2-2 0,-3 0-9,-2-4 3,0 0 19,0-2-29,0 0-4,0-2 10,0 0-14,-5 2 12,-4 4-12,3 1 4,-1 7-5,-2 2 6,2 2-41,-1 4-10,-13 4-39,4 0-39,1 2-115</inkml:trace>
  <inkml:trace contextRef="#ctx0" brushRef="#br0" timeOffset="37194">5359 450 58,'0'0'196,"0"0"-99,0 0-12,0 0-25,0 0 14,0 0-32,0 0 3,0 0-5,0 0-15,0 0-18,-11 14 1,-2 9-15,-5 5 19,-3 5-17,2 3 11,-1 0-12,2-2 2,0-2-10,5-2-25,1-8 1,6-4 24,2-6-34,4-4 15,0-6-87,0-2-53,0 0-63</inkml:trace>
  <inkml:trace contextRef="#ctx0" brushRef="#br0" timeOffset="38244">6070 381 38,'0'0'137,"0"0"-61,0 0 14,0 0-15,0 0 7,0 0-43,0 0 17,0-4-18,0 4-8,0 0-13,0 0-16,0 0-1,0 10 9,-5 8-18,-1 5 18,-1 4-19,1 1 18,1 0-10,0 1 2,3-3 0,0-2 0,2-2 0,0 0-6,0 0 16,0 0-18,0-4 16,0 0-16,0-4-10,0 0-15,0-4-16,0 2-37,-5-4-34,1-2-120</inkml:trace>
  <inkml:trace contextRef="#ctx0" brushRef="#br0" timeOffset="38898">6121 371 84,'0'0'26,"0"0"26,0 0-6,0 0-17,0 0-2,0 0 9,0 0 25,0-4-22,0 4 8,0-2-26,0 2 15,0 0-19,0 0 6,0 0-6,0 0-8,0 0 20,0 0-28,0 0 28,0 0-29,-4 0 4,-5 0-1,-3 2-4,-1 10 1,-7 2-3,3 3-6,-4 1-25,1-3 2,3 2-36,-2-2 2,4-3-60,4-2-21</inkml:trace>
  <inkml:trace contextRef="#ctx0" brushRef="#br0" timeOffset="40204">6748 389 111,'0'0'169,"0"0"-72,0 0-11,0 0-6,0 0-36,0 0 7,0 0-40,-21-2 11,13 2-22,-4 0 4,-1 5-4,-3 8 0,1 7-1,-6 6 0,4 5-6,1 1-2,1 0 8,3 0-19,6-6 20,1-4-20,5-4 19,0-6 0,0 0-3,7-2 1,9-2 6,1-2-15,6 0 25,-1-2-9,4-2-3,1 0 3,2-2-4,-2 0 0,0 0 5,0 0-3,0-2-4,-6-6 8,2 2-13,-3-4 14,-5 2-8,-1-4 2,-5-2 5,-3 0 0,-1-4-6,-5-5 9,0 2-8,0-5 9,-5 0-9,-10 1 8,-3 4-8,-1 2-2,-2 3 1,3 4-17,1 2-12,-4 8-45,3 2-79,3 0-96</inkml:trace>
  <inkml:trace contextRef="#ctx0" brushRef="#br0" timeOffset="41022">6890 339 107,'0'0'182,"0"0"-84,0 0-9,0 0-14,0 0-24,0 0-12,0 0-28,-17 40 7,-2-9-18,-1 6 21,0 8-20,-2 0 3,-1 2-4,4-5 0,-1-4 0,3-4-1,7-8-8,-1-2-33,-1-6-3,1 1-57,3-8-47,-2-3-141</inkml:trace>
  <inkml:trace contextRef="#ctx0" brushRef="#br0" timeOffset="44160">863 821 123,'0'0'112,"0"0"-24,0 0 18,0 0-36,0 0-6,0 0-38,0 0 14,-5 0-14,5 0 28,0 0-30,0 0-5,0 0-6,0 0-13,0 0 0,0 0 8,0 0-16,0 0-3,0 0 9,8 0 1,5 0 0,2 0 1,5 0-2,1 0 1,5 0 2,1 0-7,7 0 16,-1-3-16,0 1 13,1 0-8,-3 2 1,-2 0-1,0 0 1,-2 0 0,0 0-7,-2 0 16,4 0-21,3 0 24,-1 2-21,-2 0 18,2-2-16,-2 3 7,-2-3 0,0 1 0,-3 2 1,-2-2-7,-2 1 16,-1 0-17,-2 0 14,1 1-14,-3-2 9,4 2-2,-4-2 0,1 2 0,-1-2 0,-1 1 6,1-2-13,-1 0 14,-1 2-13,3-2 15,1 0-14,1 0 5,1 0 0,-2 0 0,3 0 0,-5 0-7,3 0 17,0 0-20,0 0 20,-3 0-18,3 0 9,1 0-1,-4 0 0,1 0 0,1 0-1,1 0 2,2 0-1,0 0 1,-2 0-2,-3 0 5,1 0-11,-3 0 8,1 0-1,-1 0 0,0 0 1,-1 0-3,-1 0 9,-3 0-18,4 0 20,-3 0-17,2 0 14,-2 0-6,-2 0 0,-3 0-1,0 0 1,1 0 0,-2 0-10,-1 0 21,-2 0-20,0 0 18,2 0-16,-2 0 8,0 0-1,0 0 6,0 0-6,0 0 0,0 0 0,0 2-9,0 2-72,-10 0-114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13:34.542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0 234,'0'0'209,"0"0"-144,0 0-58,0 0-7,0 0 2,0 0-1,0 0 32,37 98 24,-20-48-39,-2 4 21,3 13-16,-3-1-4,3 2-8,-5-2-10,1-12-2,-3-10-16,-2-12 9,-3-10 6,1-8 1,-2-10-14,1-4 14,-1 0-44,3-13 21,2-19 24,-4-9-12,1-3 12,-3-10-33,-4 2-2,2 2-14,-2 6 26,2 4 7,2 4 15,-4 9 1,2 5 0,0 4 9,-2 4-8,0 10 7,0-2 2,0 6-10,2 0 0,0 6-6,5 16 6,-1 9 2,6 10 18,3 8-20,3 1 16,-1-2-15,4-8 14,-1 0-9,0-14 0,-2-6-5,1-4 12,0-6-11,-1-6-2,-5-4 0,1 0-16,-4-8 6,1-14-16,-4-6 19,-2-12-11,-5-4 18,0-6-9,0-4-10,-7 1 2,-2-1 0,0 4 16,3 10-11,0 10 11,6 12-14,0 4-9,0 10-99</inkml:trace>
  <inkml:trace contextRef="#ctx0" brushRef="#br0" timeOffset="923">688 385 133,'0'0'167,"0"0"-119,0 0-21,0 0 21,0 0 31,0 0-51,0 0 11,-33 4-31,26 6 4,1 12-12,1 4 0,2 2-1,3 10 3,0-6 5,0 0-6,12-6 2,1-3-3,3-10 0,1-4-9,4-9-5,1 0 1,-2 0 11,0-13-6,-4-9-4,-5-2-2,-7-6-41,-4-2 35,0 6-18,-8-2 32,-15 2 5,-2 8 1,3 4-1,0 2 2,0 6-9,7 2 5,3 4-97</inkml:trace>
  <inkml:trace contextRef="#ctx0" brushRef="#br0" timeOffset="1441">976 367 179,'0'0'192,"0"0"-114,0 0-38,0 0 14,0 0-2,0 0-52,0 0 15,17 36 17,2-6 33,-4 10-17,1 0 1,-3 2-23,-3-2-25,-2-5 2,-4-12 7,-4-5-17,2-9 16,-2-5-5,0-4-1,0 0 10,0-8-4,-2-16-9,-10-11-34,-1-5 8,5 0 6,1 4-55,4 8 55,3 2-6,0 8 13,12 4-25,5 6 5,6 4-16,8 4-33,-8 0-64,-3 0-103</inkml:trace>
  <inkml:trace contextRef="#ctx0" brushRef="#br0" timeOffset="1988">1405 455 217,'0'0'203,"0"0"-131,0 0-7,0 0-22,0 0 19,0 0-50,0 0 2,-88-30-12,76 34-1,6 14-1,-1 8 0,7 6-1,0 4 1,0 0-13,0-1 19,11-3-12,3-10 0,-1-8 6,0-6-8,3-8 8,-1 0 8,1-8-8,-1-15 18,-3-8-18,-1-6 0,-7-7 8,-4-6-19,0-6 1,0-2-21,-11-4-11,-5 2 7,3-1 34,0 11 2,1 4-7,6 16 22,2 8-4,2 12-5,2 10-7,0 0-3,0 28-9,6 16 12,12 14 33,2 18 28,0 9-8,3-1 30,-6 2-52,1-10-2,-1-14-28,2-9-1,-4-17-4,5-8-22,-2-10-100,-9-6-174</inkml:trace>
  <inkml:trace contextRef="#ctx0" brushRef="#br0" timeOffset="3340">1895 541 84,'0'0'151,"0"0"-73,0 0-30,0 0 46,0 0 21,0 0-67,0 0-15,-17 4-7,17-4 14,0 0-38,0 0-2,0 0-1,0 0-31,9 0-16,13 0 17,9 0 22,7 0 9,4 0 0,5-8 0,5 2-5,-1-2 5,-2 4 0,7 0-52,-14 4-48,-13 0-82</inkml:trace>
  <inkml:trace contextRef="#ctx0" brushRef="#br0" timeOffset="3769">2005 746 93,'0'0'158,"0"0"-106,0 0-33,0 0-19,0 0 35,0 0 1,0 0-14,94-18 15,-63 18-21,6 0 22,4 0-38,1 0 17,0 0-16,1 0-1,1 0-1,-11 0-84,-8 0-111</inkml:trace>
  <inkml:trace contextRef="#ctx0" brushRef="#br0" timeOffset="4128">2838 327 178,'0'0'194,"0"0"-68,0 0-96,0 0 6,0 0-35,0 0 22,7 116 0,1-64 3,0 12 13,-2 11-13,-4-3-1,-2 4-24,0-10 3,0-8 5,0-16-10,0-12 2,0-16-1,0-14 0,-4-4-48,0-14-154</inkml:trace>
  <inkml:trace contextRef="#ctx0" brushRef="#br0" timeOffset="4399">2765 393 78,'0'0'149,"0"0"-87,0 0-35,0 0 32,49-110-43,-27 91 24,5 6-38,-2 3 15,4 7-11,-6 3 31,4 8 14,-4 15-30,-3 3 11,-5 10 21,-4 4 9,-6 0-4,-5 0 10,0-4-43,-14-4 15,-8-6 2,-2-4 4,-5-4-23,0-4-21,0-5-2,4-5-32,3-4-49,9 0-72,6 0-117</inkml:trace>
  <inkml:trace contextRef="#ctx0" brushRef="#br0" timeOffset="4834">3152 652 95,'0'0'182,"0"0"-85,0 0-19,0 0-21,0 0-31,0 0 0,0 0-26,-87 108 19,87-72-19,2-6 30,14 2-29,-1-10 33,4 0-26,1-12 4,-5-2-6,3-8 5,-5 0-1,1 0-8,-3-8 3,-2-14 1,-7 2 0,-2-6 1,0 4-14,0 4 3,0 4-37,0 6 28,-2 4 2,2 4 10,0 4-24,2 22 17,14 2 16,4 8-6,4-2-1,3-2 25,2-10-16,0-4-10,2-14 0,0-4 7,-2 0-6,3-26 7,-6-6-6,-1-4 4,-5-8-1,-7-4-5,-2-2-29,-9-8-29,-2-4-98,0 3-7,-6 5 32,-12 10 77,-2 8 54,-2 10 60,-3 8 25,3 4 5,2 10-14,2 4-24,3 0-9,3 18-43,3 14 12,7 12-11,2 14 28,0 4 12,7 10 31,9 5-17,1-3 8,3-6-14,1-14-29,-2-6 6,2-12-20,1-5-6,3-13 0,6-18-14,-5 0-126,-6-18-55</inkml:trace>
  <inkml:trace contextRef="#ctx0" brushRef="#br0" timeOffset="5532">3767 782 12,'0'0'158,"0"0"-88,0 0-31,0 0 30,0 0 19,0 0-19,0 0-49,-75-30-8,65 52-1,6 4-2,4 10 13,0 4-6,0 0-3,12 0 5,1-8 7,3-6-24,-3-8 18,3-5-12,-1-12-14,-2-1 7,1-5-1,-1-17-21,-6-9-20,-3-1 0,-4 0-8,0 6 28,0 0-59,-4 12 66,1 4 15,3 10 7,0 0 5,0 18-12,10 14 96,7 8-21,3 9 12,1-4-34,0 0-18,0-9-35,-3-10 0,-3-8-6,-1-18-66,-6-4-130</inkml:trace>
  <inkml:trace contextRef="#ctx0" brushRef="#br0" timeOffset="6065">3925 535 146,'0'0'161,"0"0"-110,0 0 12,0 0 27,39 113-21,-20-69-14,2 2-41,-4 2 12,-3-4-20,-3-2 9,-7-2-14,-2-6-1,-2-6 0,0-10 2,0-9 16,0-9-18,-9 0 0,-1-13-77,-2-29-33,5-2-31,5 4-81</inkml:trace>
  <inkml:trace contextRef="#ctx0" brushRef="#br0" timeOffset="6253">4028 826 16,'0'0'91,"0"0"-45,0 0 3,0 0-6,0 0 34,0 0 1,123 104-12,-110-78-30,-4 6-7,-5-1 7,-4-4-3,0 4 21,-9-5-43,-10-2 17,-2-8-21,-1-2 6,2-6-13,0-8-1,6 0-22,3-22-99,3-4-82,6 4-84</inkml:trace>
  <inkml:trace contextRef="#ctx0" brushRef="#br0" timeOffset="6533">4218 738 202,'0'0'196,"0"0"-122,0 0-58,0 0 14,0 0 5,0 0 24,106 128-35,-81-92 15,-3 0-18,-7 8 23,-3-3-26,-10-5-8,-2-4 2,0-10-11,0-8 10,0-14-10,-9 0 14,0-10-15,-2-20-26,-3-12 0,6-11-30,4-1 8,4 6-11,0 6 19,4 12-24,16 12-25,9 10-50,-2 6-14,-3 2 57</inkml:trace>
  <inkml:trace contextRef="#ctx0" brushRef="#br0" timeOffset="6854">4667 800 117,'0'0'147,"0"0"-75,0 0-5,0 0-7,0 0-5,0 0-23,0 0-6,-60-40-25,56 40 15,-3 22-8,1 4-6,1 6 27,1 0-21,4 2 28,0-2-30,0-6 13,0-8-19,0-8 0,0-6 0,6-4-8,5 0 7,5-14-9,-1-12 10,-1-2-69,-1-2-52,-2 4-32,-3 12 72,-2 6 58,0 8 23,1 0 72,5 20 87,3 4-8,5 10-74,0 2-27,16 1-50,-7-10-9,-3-14-238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13:42.620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122 0 111,'0'0'62,"0"0"2,0 0 14,0 0 23,0 0-44,0 0-12,0 0-10,7 13 14,0 6 23,-1 12-27,1 9 2,2 8-28,-2 2 6,-1 4-25,3 4 12,-3 0-11,4-5-1,-4-13 1,-1-12-1,-1-14 0,-2-10 0,0-4-10,-2 0-23,0-14-39,0-12-8,-10-6 12,-11-5-28,-3 7-11,-5 8-16,3 8 60,1 6 63,4 8 50,4 0-2,3 4 18,3 12-22,5 2-14,2 0-1,2 0 1,-2-4-14,4-5 14,0 0 3,0 0 19,0-4-20,6 8 26,4 1-29,3 4 2,4 0-20,0 0-9,3 0-2,3-2 5,4-6-14,-1-6-15,14-4-44,-6 0-71,-10-4-112</inkml:trace>
  <inkml:trace contextRef="#ctx0" brushRef="#br0" timeOffset="600">490 321 198,'0'0'203,"0"0"-77,0 0-40,0 0 10,0 0-46,0 0-4,0 0-28,-47 22-8,43 6-5,2 8-3,2 8-4,0-3 11,0-5-19,0-10 20,6-4-22,3-8 11,2-10 0,3-4-5,1 0-10,3-18 15,-3-12 1,1-10-1,-5-2-28,-7 2-1,-4-1-49,0 11 25,-8 8-22,-8 4 14,0 8 33,1 6-7,6 4 18,2 0-114</inkml:trace>
  <inkml:trace contextRef="#ctx0" brushRef="#br0" timeOffset="1096">755 0 232,'0'0'185,"0"0"-58,0 0-33,0 0-38,0 0-39,0 0-8,0 0-5,13 58-3,-1-13 40,-1 9-34,-3 4 26,2 4-18,-6 4 8,0-3-6,-4-9-7,3-10 5,-3-16-14,0-10 6,0-10 1,0-8 4,0 0-11,0 0-2,0-18 1,0-16-19,0-2-30,2-5-6,6 1 35,4 12-19,3 6 37,6 10-13,-1 10 14,2 2-7,0 0 8,-4 0 1,-3 0-1,2 2 0,-7 6 9,-3 4-18,-1 2 18,-6 4 17,0 10 49,0 7 3,-8 5-46,-13 0-14,-2-4-5,-4 0-7,-2-4-6,2-2 15,2-12-30,6-4 14,0-14-17,5-14-80,6-16-62,4-10-87</inkml:trace>
  <inkml:trace contextRef="#ctx0" brushRef="#br0" timeOffset="2049">1142 67 134,'0'0'202,"0"0"-73,0 0-69,0 0 2,0 0-39,0 0-5,0 0-18,3 64 1,4-20 11,-3 4-1,-2 14 24,0 6-35,-2 3 15,0 1-14,0-4 0,0-12 6,0-10-7,0-12 1,0-16-1,0-4 0,0-14-4,0 0 4,0-8-84,0-10-128</inkml:trace>
  <inkml:trace contextRef="#ctx0" brushRef="#br0" timeOffset="2620">1270 518 188,'0'0'171,"0"0"-119,0 0-42,0 0-1,0 0 10,0 0 20,0 0-28,57-8 9,-34 4-18,-1-6 6,1 0-8,-2-2 12,0-2-12,-3 1 1,-7 4 0,-3-5 11,-3 5-21,-5 0 22,0-4-17,0-1 11,-13 2-7,-6 2 0,-2 2 0,-4 2 8,3 6-8,2 0 27,2 10-16,2 20 13,5 11-23,2 9 17,7 8-5,2 4 19,0-4-7,0-8-15,13-10 11,6-10-13,2-12 2,6-13-3,4-5-14,16-9-24,-9-13-42,-7-2-295</inkml:trace>
  <inkml:trace contextRef="#ctx0" brushRef="#br0" timeOffset="3883">1804 616 25,'0'0'98,"0"0"-13,0 0-33,0 0 27,0 0-12,0 0-10,0 0 2,76 0-18,-47 0-7,7 0-8,6 8 12,4 2-31,8 0 15,4-2-21,0 0 8,5-8-9,-1 0-1,0 0 1,-1 0 0,-3 0-2,-3 0 13,-8 0-22,-2 0 13,-10 6-4,-8 2-16,-3 2-29,-8 2-66,-10 2-72</inkml:trace>
  <inkml:trace contextRef="#ctx0" brushRef="#br0" timeOffset="4662">1967 813 61,'0'0'148,"0"0"-64,0 0-38,0 0 44,0 0 9,0 0-47,0 0-10,0 0-23,0 0 17,0 0-26,0 0 4,0 0-13,0 0-2,6 0 1,4 0 0,1 0 0,5 4 2,1 1-11,6 4 21,3 0-24,8-5 21,6 1-18,9-1 9,7-4-1,4 0 1,7 0-14,-3 0-11,-1 0-22,-5 0 31,-8 0-7,-5 0-11,-5 6-51,-11-2-29,-11 0-88</inkml:trace>
  <inkml:trace contextRef="#ctx0" brushRef="#br0" timeOffset="5398">2586 331 88,'0'0'130,"0"0"-22,0 0-53,0 0 24,0 0-41,0 0-20,0 0-18,-4-4 0,4 8 8,12 12-7,0 2 31,9 10-1,0 3 14,6 5-29,2 0 3,0 4-18,0-4 0,3-4 11,-3 2-12,0-8 0,0-2 8,-5 2-5,-2-4 6,-4-4 1,-2 0-9,-5-4 4,-5-1-5,-1-8 0,-1-1 0,1 1 0,-2-5-6,1 4 12,-2-4-18,0 0 21,0 0-16,-2 0 8,0 0-1,0 0 7,0 0-6,0 0 11,0 0-11,0 0 11,0 4-10,0-4 1,0 0 4,-2 1-8,-6 3 1,-6 5 0,1 5 3,-8 4 4,-3 8-13,-5 10 13,-5 8-7,-3 6 8,-3 8 0,-3 4-6,7-8 19,5-5-13,12-17-8,13-14 0,6-10-42,0-8-199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14:13.732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466 469 130,'0'0'115,"0"0"-64,0 0-34,0 0 41,0 0 8,0 0-24,0-4-9,0 4 15,0 0 14,0 0-14,0 0 14,0-4-22,0 4 19,0 0-37,0 0 10,0 0-31,-11 0-1,-7 0 0,-5 4 7,-6 8-13,-2-2 15,-5-2-18,-3 2 4,-4 2 4,3-6 1,0-2 0,7-4-2,4 0-8,4 0 9,5 0-12,5-4 12,3-6-12,3-2 13,3 2-38,3-2 17,1 2-10,2-4 0,0-4 3,0-4 4,9 0 23,7-8-4,1 2-3,4 2 12,1 0-11,-2-2-3,0 1 1,-5 4 0,-1 1-6,-7 4 13,-5-3 1,-2 7-1,0 0 4,0 0 11,0 6-13,0 4 19,0 0-12,-2 2 5,2 2-11,0 0 0,0 0-1,0 0-14,0 2 13,4 16-9,10 16 10,-1 11 0,0 9 22,1 14-6,-4 8-8,0 4 3,-6-1-10,1-7 5,-1-8 1,0-12-11,-2-12 4,3-18 0,4-16-48,0-6-93,-5 0-195</inkml:trace>
  <inkml:trace contextRef="#ctx0" brushRef="#br0" timeOffset="864">632 130 243,'0'0'154,"0"0"-46,0 0-23,0 0-37,0 0-35,0 0-12,0 0-2,8 135 10,1-73-6,-3 14-2,0 0-2,-1-2 2,0-6-1,-3-9 0,0-11-15,1-8-23,-1-18-60,-2-8-115</inkml:trace>
  <inkml:trace contextRef="#ctx0" brushRef="#br0" timeOffset="1151">543 102 155,'0'0'83,"0"0"-50,0 0-32,0 0 11,0 0-5,0 0-6,125-62-1,-100 62 1,-3 0 21,-4 18 5,-5 10 8,-6 10-21,-5 4 18,-2 11-19,0-3 1,-15-2-1,-3-8-1,0-12 2,4-10 31,4-14 3,3 0-48,0-4 16,2 0-16,3 0-9,0 0-11,2-4-23,0 0-31,7 4 42,11 0 32,2 0-5,0 12-1,0 10 7,-3 6-1,-1 6 1,-5 2 0,-1-4 8,-4 0-2,-6-1 38,0-3 11,0-2 19,-6 0-23,-15 2 7,-3-2-46,-5 0-1,-3-8-12,3 0 0,0-8-13,10-6-23,1-4-10,9-6-84,5-10-75</inkml:trace>
  <inkml:trace contextRef="#ctx0" brushRef="#br0" timeOffset="1788">882 429 3,'0'0'104,"0"0"-43,0 0-20,0 0 16,0 0 0,0 0-8,0 0-43,0-18 7,0 28-13,0 16 8,0 6 40,9 12-6,0 5-9,2 0-24,-1 0 16,-4-9-24,3-8 2,-1-10 5,2-8-16,-2-10 8,1-4 0,3 0-10,1-14 10,-2-12-1,-2-6 8,0-8-17,-3 4 10,-1 0-16,-5 1-43,2 10 27,-2 6 16,0 9 16,0 2 5,0 8-4,0 0 21,0 0-12,0 0 16,0 0-25,0 0 13,0 0-14,0 4 1,0 22 6,0 6 9,0 13 11,0 5-26,0 6 23,0 2-24,0 3 17,3-2-17,-3 0 10,0-5-10,0-4 1,0-6 0,0-12-1,0-6 0,-3-8 1,-8-14-2,0-4-78,-1 0-88</inkml:trace>
  <inkml:trace contextRef="#ctx0" brushRef="#br0" timeOffset="2508">1245 0 93,'0'0'165,"0"0"-88,0 0 2,0 0-24,0 0-20,0 0-5,0 0-4,9 130 0,0-68-20,-2 15 14,2 3-20,-5 8 1,-2-2 5,1-1-3,-3-9-3,0-10-2,0-20 0,0-9-25,0-22-4,0-11-77,0-4-117</inkml:trace>
  <inkml:trace contextRef="#ctx0" brushRef="#br0" timeOffset="2816">1168 545 64,'0'0'83,"0"0"-51,0 0-31,0 0 12,0 0-1,0 0-1,120-72-2,-96 64-8,1 4 6,-1-2-7,-1 6 10,-2 0-3,2 0 4,-3 0-11,-5 0-1,2 0 1,-9 0 0,1 0-1,-4 0 2,-1-4-1,-1 4 26,-1 0 26,2 0-11,0-4 0,3 0-2,2-2 0,0-2-1,4-2-27,-1-2 10,-1-2-20,-3 2 14,0-2-9,-4 0-6,-4 0 1,0-2 0,0-4 12,0 0-12,-10 0-1,-3 4 7,1 2-12,-5 9 12,4 5 0,0 0-6,2 13 8,-1 19-9,8 8 0,2 10 0,2 8 0,0 0-2,0 3 4,9-7 3,4-8-5,0-6 12,1-6-11,-1-10-1,3-8 1,1-6-1,4-10-7,5-8-80,-3-14-57,-6-6-269</inkml:trace>
  <inkml:trace contextRef="#ctx0" brushRef="#br0" timeOffset="3401">1831 201 124,'0'0'127,"0"0"-68,0 0-20,0 0 29,0 0-33,0 0-9,0 0-15,-35-31-11,22 39-1,-1 11-2,1 3-4,3 0 12,4 2-15,4 2 20,2-4-18,0 4 8,4-2 0,10 2 0,1-4 1,3 4 1,-1-2 5,2-2-11,1 4 11,-5 5-10,-1 1 4,-7 4-1,-5 0 29,-2 8-6,0-4 9,-18 0-25,-4-4 28,-3-7-24,-2-10-11,-2-17-21,5-2-72,4-6-181</inkml:trace>
  <inkml:trace contextRef="#ctx0" brushRef="#br0" timeOffset="7101">2201 349 23,'0'0'104,"0"0"-23,0 0-28,0 0 12,0 0-27,0 0-7,0 0-30,2 0 0,3 0 0,2 0 0,4 0 0,5 4 5,5 4-2,6-6 2,9 2-2,5-4 4,3 0-8,3 0 0,-5 0 0,0-4 0,-1 4 0,-10-2-49,-12 2-117</inkml:trace>
  <inkml:trace contextRef="#ctx0" brushRef="#br0" timeOffset="7650">2268 630 10,'0'0'111,"0"0"-49,0 0-47,0 0 5,0 0-10,0 0-3,0 0 25,33-9 19,-6 9 3,4 0-22,8 0 17,1 0-27,2 0 2,3 0-23,-1 0 4,-1 0-5,-8 0-2,-6 0 1,-9 0-115,-11 5-127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14:35.648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2 317 100,'0'0'132,"0"0"-29,0 0-34,0 0 12,0 0-16,0 0-29,-2 0-12,2 0-15,0 0 10,0 0-18,0 0 14,0 0-14,0 0-2,0 0-11,0 0 11,0 0-1,0 0-5,0 0 0,0-4-25,0 0 31,0-6 0,0-3-9,0-1 18,7-4-9,0 4 1,2 2-1,1-2 1,4 4-8,-1-2 6,6 2-14,-2 2 15,3-2-19,3 2 19,-4 8-10,2 0 10,-1 0 0,-1 0 1,0 14-1,0 8 1,-3 4-9,-3 6-5,-3-5 8,-6 0-21,-4 4 27,0-5 0,0 2 12,-14-2-4,-5-4 4,-4 0 9,1-4-6,0-4 5,2-2-20,3-6 18,7-6-17,3 0 12,3 0-12,4 0-1,0 0 0,0 0-29,0 0 6,9 0 0,6 0 21,1-4-1,2 2 3,-1 2 1,1 0-1,-2 0 0,-3 2 0,3 6-1,-2 10 2,-4 0-8,3 4 17,-1 7-10,-3 0 2,-3 3 19,-2-5-15,-1 3 11,-3-6 2,0-6 6,0 4 14,-5 0 0,-10-4 4,-3 4-29,-7 0 13,-1 0-26,-8-4 4,1-4 1,-3-6-5,1-8-2,3 0-2,3-4-5,9-32-103,7 6-19,7 2-199</inkml:trace>
  <inkml:trace contextRef="#ctx0" brushRef="#br0" timeOffset="1688">611 385 36,'0'0'146,"0"0"-54,0 0-11,0 0-22,0 0-7,0 0-3,0 0-29,-21-50 9,21 36-28,0 2-2,0-2-8,10-4 8,3 8 1,3-3-1,3 5-1,4 8-2,2 0-5,-2 0-5,4 13 14,-2 9 1,-2 6 38,-6 6-13,-8 2-4,-4 4-5,-5 4-2,0-2 28,-16-2-30,-8 0 17,-5 0-28,-4-4 22,1-5-22,3 1 12,5-10-14,5 0 1,9-4-1,5 0-5,5 4 4,0-4-16,5 4 15,12-4-14,3 0 1,5-10-9,0-2 11,2-2 4,-2-4-1,4 4 9,-4-4-7,2 0 7,-2 0-17,-3 0 16,0 0-12,-2 0-54,-5 0-53,-3 0-139</inkml:trace>
  <inkml:trace contextRef="#ctx0" brushRef="#br0" timeOffset="2381">1228 0 146,'0'0'234,"0"0"-133,0 0-54,0 0 4,0 0 8,0 0-46,0 0-1,9 36-11,0 0 24,0 12-12,-1 14 6,1 6-3,1 7-7,-6-7 2,0-2-10,1-16 6,-3-10 0,0-14-11,0-8 14,0-8-19,-2-6 9,2-4-1,-2 0-13,4-5-35,-4-22 11,0-7-5,0-12-2,0 2-15,0 4 16,4 8-4,4 10 48,9 10 0,0 12-5,5 0 5,3 12 0,1 20 31,-1 8 12,-1 4 47,-3 6-18,-6-2 7,-1-4-21,-3-3-29,-7-5-13,-2-8 1,-2-6 5,0 0-15,-9-4 25,-13 0-18,-7-2-1,-5-6-12,-1-2-2,-3-6-30,5-2-15,4 0-23,4-6-35,12-16 3,6 4-68,5 0-176</inkml:trace>
  <inkml:trace contextRef="#ctx0" brushRef="#br0" timeOffset="3056">1649 447 264,'0'0'162,"0"0"-103,0 0 10,0 0-5,0 0-33,0 0-19,0 0-6,7 44 36,-3-4-21,0 10 17,1 8-25,-1 1 4,1-7-14,-2-2 6,-3-12-9,2-10 1,-2-10-2,2-4-12,-2-6 1,2-8-56,0 0-44,-2-4-129</inkml:trace>
  <inkml:trace contextRef="#ctx0" brushRef="#br0" timeOffset="4046">1992 134 15,'0'0'217,"0"0"-94,0 0-65,0 0-16,0 0 18,0 0-27,0 0 6,13 88-16,-6-38 11,0 17-16,-3 1 14,-1 2-30,-1 2 10,-2-6-12,2-7-25,-2-9 25,2-14-13,0-6 13,0-12-58,-2-4-48,0-6-72,0-8-70</inkml:trace>
  <inkml:trace contextRef="#ctx0" brushRef="#br0" timeOffset="4384">1827 531 137,'0'0'124,"0"0"-80,0 0-44,0 0 31,0 0-13,0 0-5,120-8-13,-89 8 9,3-2-9,0-2 0,-1 4-1,1 0-19,3 0-28,-5 4-120,-12 2 29</inkml:trace>
  <inkml:trace contextRef="#ctx0" brushRef="#br0" timeOffset="4723">2462 491 84,'0'0'164,"0"0"-70,0 0-32,0 0-17,0 0-8,0 0-9,-118-14-27,93 18 6,-1 6-1,-1 4-9,5 4 9,2 0-12,7 4 6,6 4 0,7 0 0,0-3-6,0-1 5,17-4-15,8 0 14,4-4 4,0 4-7,2-4 11,-4-2-6,-2-2 0,-4 2 0,-4-2-1,-7 8 2,-1-4-6,-4 8 15,-5-4-10,0 4 1,0 0 45,-14 0-27,-5 0 7,-8-4 7,-2 4 3,-2-8-13,0 0-23,-1-10 0,-8-4-29,11-4-84,3-14-259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14:41.594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0 309,'0'0'172,"0"0"-69,0 0-25,0 0-3,0 0-7,0 0-43,0 0-15,5 0 0,-3 0-20,3 0 3,6 0-34,-3 10-90,-2 2-243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09T01:56:12.03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1 106,'0'-17,"0"34,0 1,0 0,0 34,0-34,17 0,19-18,-1 0,-18 0,1 0,0 0,-1 0,1 0,0 0,-1-36,19 1,-19 35,19-35,-19 17,1 18,-18-17,17-1,-17 0,18 18,-18-17,53-19,-35 36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09T01:56:30.27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36 20,'0'-18,"17"18,1 0,-1 0,1 0,0 18,-1-18,19 17,-1-17,-17 0,-18 18,17-18,1 0,0 0,-1 0,1 0,-1 18,1-18,0 0,17 0,-17 0,-1 0,1 0,0 0,-1 17,1-17,-1 0,19 0,-19 18,1 0,0-18,-1 0,1 0,0 0,-1 0,18 0,-17 0,0 0,-1 0,1 0,0 0,-1 0,1 0,0 0,-1 0,1 0,0 0,17 0,0 0,-17 0,-1 0,1 0,0 0,-1 0,1 0,0 0,-1 0,1 0,-18 17,0 1,-18-18,1 0,-1 0,-17 0,-1 0,36 18,-17-1,-1-17,0 18,1-18,-1 0,1 17,-1 1,0-18,1 0,-19 0,19 0,-1-18,0 18,18-17,0-18,-17 35,-1-18,18 0,-18 1,1 17,-1 0,1 0,-19 0,19 0,-1 0,-17 0,17 0,0 0,1 0,-1 0,1 0,-19 0,1 0,17 0,1 0,-1 0,0 0,1 0,-1 0,-17-18,17 0,1 18,-1 0,0 0,1 0,-1 0,-17 0,-1 0,1 0,18 0,-1 0,0 0,1 0,34 0,1 0,17 0,0 0,-17 0,0 0,17 36,-17-36,17 0,-17 0,-1 0,1 0,0 0,-1 0,18 0,1 0,-19 0,1 0,0 0,-1 0,1 0,0 0,-1 0,1 0,-1 0,1 17,0 1,17-18,-17 0,-1 0,1 0,0 0,-1 0,18 18,1-18,-19 0,1 0,0 0,-1 0,-17 17,18-17,17 0,1 0,-1 0,-18 0,1 0,0 0,-1 0,1 0,0 0,-1 0,19 0,-19 0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09T01:57:04.68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18,'0'-18,"18"18,-1 18,19 17,-36-17,17-18,1 18,-18-1,18-17,-18 36,17-19,-17 1,0-1,18-17,-18 18,0 0,0-1,0 1,17 0,-17-1,0 19,0-19,0 1,0-1,0 1,0 0,0-1,0 1,0 17,0 1,0-1,0-18,-17-17,17 18,-35 17,17-17,18 0,-18-1,1-17,17 36,0-1,-18-17,0-1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09T01:58:18.64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0,'17'0,"19"0,-1 0,-18 0,1 0,0 0,-1 0,1 0,0 0,-1 0,1 0,0 0,17 0,0 0,-17 0,-1 35,1-35,0 0,-1 18,19-18,-1 0,-17 0,-18 18,17-18,1 0,-1 0,1 0,0 0,-1 0,19 0,-1 0,-17 0,-1 0,1 0,-1 0,1 17,17-17,1 0,-19 0,1 0,0 0,-1 0,1 0,-1 18,1-18,17 0,1 0,-19 0,1 0,0 0,-1 0,1 0,0 0,-1 0,-17-18,0 1,0-1,0 0,-17 18,-1 0,0 0,-17 0,17 0,1 0,-1 0,18 18,-18-18,1 0,-1 0,-17 18,17-18,18 17,-35-17,17 0,1 0,-1 0,0 0,1 0,-19 0,19-17,-1-1,1 0,-1 18,0 0,1 0,-1 0,18-17,-18 17,1 0,-1 0,0 0,-17 0,0 0,17 0,36 0,0 0,-1 0,1 0,-1 0,1 0,17 0,1 0,-1 0,-17 0,-1 0,1 0,-1 0,1 0,17 0,-17 0,0 0,-1 0,1 0,0 0,-1 0,1 0,-1 0,1 0,0 0,-1 17,19-17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25:00.46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29,'0'0'362,"0"0"-244,0 0-71,0 0-37,0 0 55,0 0 8,0 0-37,0 0 2,0 0-18,0 0 36,0 0-41,0 0 11,0 2-26,0 9-1,0 4 1,0 3-1,0 0 1,5-1-9,4 1-1,6-4 9,5 4-5,7 2 2,6 0-2,3-2 6,4 0-1,3-4 1,-2-4 0,-1-4-1,1-6-18,-3 0 3,-3 0-12,-4-12 27,-6-4-18,-4-2 19,-11 0-1,-5-2-4,-5 0 5,0 0 0,-3 0 6,-13 2 2,3 3 2,0 5-8,2 5 2,6 2-3,1 3-2,0 0 1,-1 8-30,1 14 17,-5 10 0,0 9 6,-4 5 12,-1 6-6,-3 2 2,-1 2 4,-5 2-5,0-8 0,0-1-1,0-9 2,1-4 23,2-6-24,0-6 26,2-4-26,2-4 15,3-4-15,0-4 0,2-4 0,1-2-14,2-2-3,-1 0-51,2-4 22,2-12-6,1-4 39,4-2 3,0-2 10,0 2 0,2 0 2,12 0-2,1-2 1,3 8-2,0 2-7,-2 6 7,-1 8-3,-1 0-3,3 16 4,1 16 3,5 8 70,1 4-26,2 2-20,1-2-24,4-8 0,3-1-55,-5-12-74,-9-10-178</inkml:trace>
  <inkml:trace contextRef="#ctx0" brushRef="#br0" timeOffset="1066">496 644 136,'0'0'189,"0"0"-121,0 0-12,0 0 0,0 0-8,0 0-25,0 0-23,-2-8 13,2 8-13,0-2 16,0 2-15,8-4 6,5-4-1,3-2 6,-1-6-1,1-2-9,-5 2 7,-3 4-8,-6-5 10,-2 8-10,0-1 8,-17 2 0,-8 2-3,-1 2-6,1 4 1,5 0-1,4 4-13,8 14 12,3 6-21,5 6 21,0 6-9,7-6 9,8 2-6,5-8 6,1-6 1,-2-2-2,2-8 2,-3-4-13,-1-4-19,-3 0-111,-5-4-77</inkml:trace>
  <inkml:trace contextRef="#ctx0" brushRef="#br0" timeOffset="1532">681 475 142,'0'0'181,"0"0"-78,0 0-69,0 0-16,0 0-10,0 0 21,0 0-13,21 93 17,-15-59-24,2 2 24,-2-4-23,-4-8 6,0-6-7,1-6-8,-3-4 18,0-8-19,0 0 18,0-4-18,0-14-50,-3-8-11,1-4 21,0-2-28,2 4 16,0 8 14,2 6 27,7 10 11,5 4 0,1 0 12,1 0 7,1 12 18,1 4-8,-2 2 39,-3 0-29,-2 2-3,-2-2-12,-4 0-18,-3 0 8,-2 0-14,0-2 0,0-2-29,0-4-21,0-2-47,0-4-118</inkml:trace>
  <inkml:trace contextRef="#ctx0" brushRef="#br0" timeOffset="2034">1032 584 25,'0'0'96,"0"0"-3,0 0 22,0 0-18,0 0 7,0 0-35,0 0-3,-34-16-15,23 16-27,2 4-22,-2 8-2,2 4 0,2 4-1,1 0-8,3 6 10,1-4-1,2 0 0,0-4-9,2-6 9,9-2-19,1-4 18,-1-4-54,2-2-4,-1 0-6,-4-2 58,1-12 1,-4 0 6,-3 4 6,-2 2-6,0 0 8,0 6-6,0 2-1,0 0 11,5 10-13,5 12 2,2 10 39,3 3 14,3 5-15,-5-2-19,3-2-19,-7-6 11,0-2-10,-7-6 9,-2-2-10,0-4 47,-13 0-24,-10-2-1,-3-6-7,-1 0-16,0-2 0,5-6-16,6 0-2,5 0-78,9 0-16,2-14-112</inkml:trace>
  <inkml:trace contextRef="#ctx0" brushRef="#br0" timeOffset="2649">1111 676 113,'0'0'158,"0"0"-103,0 0-30,0 0-25,0 0 0,0 0 0,0 0 0,21 16 7,-13-2 5,0 4 36,0 4-15,1 0 9,1-4-25,-2 0 0,1-5-16,0-3-1,0-6 0,2-4-12,2 0 11,1 0 2,3-17-4,-1-5 9,2-6 4,-3-2-9,-4 2 6,-3 0 2,-6 6 0,-2 6 4,0 6-12,0 2 18,0 4-18,0 4-1,-2 0-7,0 0-122,-2 2-207</inkml:trace>
  <inkml:trace contextRef="#ctx0" brushRef="#br0" timeOffset="3035">1437 602 185,'0'0'182,"0"0"-119,0 0-1,0 0 15,0 0-7,0 0-32,0 0-27,-20-22 5,13 22-16,1 0 15,-1 18-7,3 4-16,-1 6 7,5 2 1,0 2 0,0-8-1,0-4-5,5-6-9,1-4 14,1-6-10,-1 0 11,1-4-26,2 0 7,-2-5 7,-1-8 11,-1-3-34,-5 0-28,0 0-1,0 6 12,0 0 45,0 6 3,0 4-2,0 0 1,0 0 5,0 0 0,4 10 32,3 2 21,2 2-18,0 0 1,0-6-36,-2 2 7,1-6 0,3-4-14,1 0-52,-6 0-65</inkml:trace>
  <inkml:trace contextRef="#ctx0" brushRef="#br0" timeOffset="3491">1549 662 55,'0'0'228,"0"0"-153,0 0-68,0 0-6,0 0 0,0 0 22,0 0 16,40 56-3,-30-28 29,0 3 11,-1 0-1,-3 6-32,-4-5 2,-2 2-25,0-2-1,0-6 4,-2-4-11,-11-2 4,-1-4-16,1-8 10,-3-2-10,3-6-24,-3-12-83,5-12-89,5 2-110</inkml:trace>
  <inkml:trace contextRef="#ctx0" brushRef="#br0" timeOffset="3985">1533 560 175,'0'0'192,"0"0"-112,0 0-22,0 0-33,0 0-18,0 0-7,0 0-25,0-16-4,0 12 9,0 2-53,2 2-115</inkml:trace>
  <inkml:trace contextRef="#ctx0" brushRef="#br0" timeOffset="4311">1722 620 176,'0'0'169,"0"0"-80,0 0-50,0 0 16,0 0-39,0 0-3,0 0-13,14 14 0,-5-14 25,1 2-10,4-2 19,-1 0-34,-1 0 13,1 0-13,-4-6-1,0-6-23,-7 2 3,-2-4-31,0 2 2,-4 2 4,-12 2-12,1 4 29,-1 4 29,1 0 0,3 0 15,3 12 5,3 10-6,4 2 9,2 10 11,0-4-13,0 4 11,6-4-23,9-4 37,3-2-26,0-7-2,0-3-18,0-9 0,-1-2-7,2-3-14,-2-18 13,-1-9-115</inkml:trace>
  <inkml:trace contextRef="#ctx0" brushRef="#br0" timeOffset="5046">2046 642 322,'0'0'164,"0"0"-83,0 0-42,0 0 13,0 0-42,0 0-10,0 0-24,8-6-17,-6 6-12,3 0-87,-5 0-120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41:31.374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65 1315 61,'0'0'32,"0"0"18,0 0-8,0 0 1,0 0-23,0 0-1,0 0-12,-54 76-5,52-72 19,0 3-6,0-4 8,0 1-22,2-1 8,-3-2-7,3 2 1,0-2-3,0 2 0,0-1 0,0-2-5,0 0 3,3 0-17,7 0 18,4-2-7,-1-13 7,1 0 2,-3-2 7,0-1-2,-4 0-6,-3 0 19,-1 0-19,-3 4 0,0 0 6,0 0-2,0 4-3,0 2-2,0 0 1,0 4 0,0 0 0,0 2-5,4 0 4,0 0 2,-2-2-2,3 2 9,-1-2-9,-1 0 2,-1 0-1,1 0 0,-3 0 2,0 2 15,2 0 3,-2 2 16,0 0-18,0 0 18,0 0-16,0 0 30,0 0-21,0 0-6,0 0-10,0 0-11,0 8-4,-7 4 7,-5 2-17,4 2 24,-3 0-24,-1-4 24,1 0-13,3-2 1,0 0-1,2-4 0,2-2 2,1-2-9,-1 0 19,2 2-22,0 1 22,-4-2-22,4 3 11,-2-2-1,2 1-12,2-5-4,0 1 7,0-1-6,0 0 14,0 0-11,0 0 6,0 0-10,0 0 15,0 0-16,0 0 5,0 0 11,0 0-21,0 0 10,0 0-10,0 0 22,0 0-3,0 0-3,2 0 10,-2 0-3,2 0 0,-2 0 0,0 0-2,0 0 7,0 0-13,0 0 15,0 0-9,0 0 4,0 0-4,0 0 0,4 0 2,6 0 0,-1 0 3,2 0-6,2-4 12,0 0-15,1 0 13,1-2-13,-1 2 8,1 0-2,-1-2 0,-3 2 0,0 0 0,-4 0 1,0 0 5,-5 2-3,-2 0 6,0 0-7,0-2 12,0 2-8,0-2 8,0 0 5,-6 2-12,-2-2 16,4 0-22,-3 0 14,1 0-13,2-2 9,-4 2-9,6-2 2,-2 0-4,1 0-2,1 0 2,-2 0 0,2 0-8,2 2 18,-2 0-20,0 0 18,-1 2-16,1 0 6,2 0 2,0 0-13,0 2-46,0 0-63,0 0-88</inkml:trace>
  <inkml:trace contextRef="#ctx0" brushRef="#br0" timeOffset="1353">146 1223 33,'0'0'113,"0"0"-58,0 0-26,0 0 31,0 0-37,0 0-6,0 0-17,0-10 0,4 4 7,11-6 8,5-4 11,9-6 11,7-7 35,9-8-30,8-5 27,9-9-38,8 0 21,7-4-9,10 1-10,5 0-1,6 5-16,4 4 12,5 7-27,-5 5 8,-6 9-2,-7 8 0,-10 6-6,-10 6 15,-9 2 2,-4 2-9,-8 0-5,-5 0 4,-7 0-16,-10 2 17,-8 0-18,-4 0 9,-10-2-2,-2 3-27,-2-3 12,0 0 5,0 0-15,-11 0-22,-3 1-80,1-1-70</inkml:trace>
  <inkml:trace contextRef="#ctx0" brushRef="#br0" timeOffset="7427">2238 219 95,'0'0'179,"0"0"-117,0 0-23,0 0 19,0 0 20,0 0-28,0-7 11,0 7-13,0 0 8,0-1-3,0 1-17,0 0 19,0 0-30,0 0 14,0 0-39,0 0 15,0 0-15,0 1-2,0 17-31,0 13 26,-2 7 5,-8 8 4,-1 4-4,-1 0 8,2-6-16,1-4 17,3-6-8,-2-7 1,4-8 0,2-5-1,-1-6 2,3-2-2,0-2 0,0-1-8,0-3-8,3 1 15,13 2-19,3-2 20,4-1 0,4 0-4,2 0 3,-3 0 4,1 0-8,-5 0 7,-4 0-2,-3 0-40,-3 0 8,-3 0-28,-1 0-1,4 0-27,-3-1-60,-3-6-127</inkml:trace>
  <inkml:trace contextRef="#ctx0" brushRef="#br0" timeOffset="8103">2750 216 208,'0'0'144,"0"0"-49,0 0-38,0 0 39,0 0-52,0 0-11,0 0-33,-107-26 7,85 26-7,-1 8-1,1 10 1,2 3-10,2 3 8,5 2-27,4-2 16,2 0-26,7-4 23,0-6-10,0-4 19,0-2-3,9 0 5,6 0 4,6 0 2,-1 0-13,4-2 24,1 0-21,-1 0 16,-1 0-8,-4 0 1,-3 0 0,-3 2 0,-3 0 0,-4 0 0,1 0 1,-5 0 9,2 0-9,-4 2 51,0 0-23,0 2-2,0 2-7,-8 2-5,-10 0-6,-4 2-8,-3 0 0,-4-1-1,2-2 0,3-5-37,1-2 12,8-3-12,4-5-24,4 0-70,2-10-139</inkml:trace>
  <inkml:trace contextRef="#ctx0" brushRef="#br0" timeOffset="8763">2975 206 13,'0'0'142,"0"0"-33,0 0-28,0 0 0,0 0 4,0 0-43,0 0-3,-11 0-39,11 6 0,0 12 10,0 11-1,0 4-9,-3 10 15,-1 3 5,-2 2-10,-1-2 7,0 0-17,0-6 0,3-2 3,2-7-10,2-6-14,0-4-45,0-5-55,0-10-93</inkml:trace>
  <inkml:trace contextRef="#ctx0" brushRef="#br0" timeOffset="9087">2913 313 224,'0'0'85,"0"0"-56,0 0-9,0 0 32,0 0-45,0 0 6,69-111-10,-50 97-3,-1 5 0,1 0 14,-6 5 11,3 4-5,-3 0 35,2 0-15,-1 4-1,-4 10-30,0 3 7,-6 2-9,-4 3 5,0 6-5,0 1-6,-20 3 9,-3-3-10,2-2 0,-2-7-27,7-8 27,5-4-8,3-6 7,3-2-15,2 0-19,3 0-7,0 0-21,0 0 25,0 0-22,8 0 34,7 0 6,3 0 18,5 0 4,-4 0 1,4 4 18,-6 6 30,-1 0 8,-3 4-33,-3 0 14,-6 4-17,-2 0 34,-2 4-34,0 4 10,-14 0-24,-5 0 5,-6-2-5,-6 1-8,0-6 0,-1-2 8,1-3-18,7-6-1,1-6-22,10-2-50,7-12-52,3-4-96</inkml:trace>
  <inkml:trace contextRef="#ctx0" brushRef="#br0" timeOffset="9866">3445 415 98,'0'0'32,"0"0"6,0 0 26,0 0-19,0 0-43,0 0 18,0 0 3,67-8 3,-38 8 29,2-2-9,2 0-12,3-2-21,-3 2 12,1 2-24,-5 0 4,-7 0-5,-13 0-25,-7 4-119,-2 4-196</inkml:trace>
  <inkml:trace contextRef="#ctx0" brushRef="#br0" timeOffset="10214">3378 631 45,'0'0'95,"0"0"0,0 0-12,0 0-14,140-8-9,-102 7-31,1-2-1,0 3-27,-3 0 0,4 3-1,-9 6-107,-11 0-192</inkml:trace>
  <inkml:trace contextRef="#ctx0" brushRef="#br0" timeOffset="11759">4370 0 110,'0'0'205,"0"0"-114,0 0-19,0 0-35,0 0 12,0 0-33,0 0 4,0 0-5,0 0-7,0 0 1,0 0-6,0 0 7,0 12-7,-2 14 24,-3 8-11,-4 8 0,0 8-15,-2 2 0,0 1-1,0 1 8,0-6-5,1-6-1,4-4-4,2-8 6,-1-4-14,3-4 11,0-4-1,-2-6 0,0-4 1,4-2-2,0-2-19,0-2 19,0 0-33,0-2 17,0 2-28,0-2 22,14 0-11,7 0 28,5 0 5,3 0 2,0 0 12,0-4-11,-2 2 4,-1 1 2,-5 1-4,-4 0-3,-3 0-1,-3 0 0,-3 0 0,-1 0-1,-2 0 8,0 0-17,1 0-6,-2 0-77,-2 0-135</inkml:trace>
  <inkml:trace contextRef="#ctx0" brushRef="#br0" timeOffset="12352">4657 377 162,'0'0'135,"0"0"-91,0 0-27,0 0 24,0 0-40,0 0 16,0 0-17,49-2 17,-34 2-10,1 0 5,0-2-3,-2 0-8,-2 0 14,2 0-15,-5-2 8,0 1-6,-1 0-1,-2-1 1,-4 0-2,-2 0 10,0-2-10,0 0 0,-6 0-5,-4 2 5,-1 4-7,-5 0-3,1 0 10,-1 6 0,0 10-1,0 6 0,6 4-1,1 2 2,2 0-10,7-4 19,0-2-11,0-4 4,7-4 12,6-2-5,7-2 4,0-2 0,4-2-12,1-4-1,2-2-2,11 0-15,-9 0-90,-7 0-180</inkml:trace>
  <inkml:trace contextRef="#ctx0" brushRef="#br0" timeOffset="13734">5185 305 82,'0'0'176,"0"0"-56,0 0-48,0 0 9,0 0-42,0 0-1,0 0-28,-36-6-10,21 9-1,-3 10-28,0 3 16,0 0-23,2 0 23,6-2-20,3-2 14,3-2-20,4-2 8,0-2 10,0-2 1,4 2 10,11-2 9,3-2-8,5 2 16,1 0-8,0 0 2,-1 0-1,-5 2 0,-1 0 0,-6 2 1,-1 0 6,-6-2 6,-2 2 16,-2 0 60,0 2-38,0 0-2,-8 0-28,-6 2-5,-1-2-7,-1-2-8,1 0 8,-2-2-8,2-2-2,4 0-18,-2-4-48,4 0-55,-1 0-100</inkml:trace>
  <inkml:trace contextRef="#ctx0" brushRef="#br0" timeOffset="14266">5546 317 120,'0'0'141,"0"0"-48,0 0-5,0 0 8,0 0-45,0 0-21,0 0-20,-35-15-10,24 15 0,-3 0-24,-1 7 24,1 4-19,1 2 19,1 3-14,1-2 12,5-2-17,2-2-4,1-2 10,3 0-1,0-2 14,0 2-16,5-2 15,8-2-19,1 2 19,1-2 2,3 0-1,-3 0 0,-1 2 0,-1-2 11,-2 2-10,-2 0 21,-2 0-21,-5 2 32,-2 2 5,0 0 37,-2 4-32,-17 2-16,-7 2-12,0 0-14,-3-2-2,2-3-4,4-8-15,10-3-79,4-2-59</inkml:trace>
  <inkml:trace contextRef="#ctx0" brushRef="#br0" timeOffset="14905">6390 102 68,'0'0'136,"0"0"-56,0 0-31,0 0-8,0 0-25,0 0-5,-125-6-2,106 20-6,1 4-2,3 4-2,1 4-8,3 2 9,4 1-1,2-6 0,5 0 1,0-5-12,0-2 12,5-2-1,6-2-1,2 0 4,3 0 2,-1-4 3,-1 2 8,-1-2 5,-1 2-14,-6 0 15,-1 2-8,-5 0 38,0 4 12,-2 0 15,-21 4-40,-4 2-14,-6 0-12,-3-2-12,1-2 0,6-2 0,8-5 0,6-6-37,11-3-9,4-2-66,0-7-53,6-10-146</inkml:trace>
  <inkml:trace contextRef="#ctx0" brushRef="#br0" timeOffset="15409">6542 373 286,'0'0'117,"0"0"-97,0 0-4,0 0-8,0 0 20,0 0-20,0 0 1,-11 92 17,4-66-10,-2-2 7,2 0-23,1-4 0,2-3-3,-3-3-22,5-7-66,0 0-75</inkml:trace>
  <inkml:trace contextRef="#ctx0" brushRef="#br0" timeOffset="15843">6820 365 189,'0'0'182,"0"0"-124,0 0 5,0 0-2,0 0-2,0 0-46,0 0-13,-62-30-6,44 30-5,2 12 10,-1 8-3,1 4-5,3 4 12,3 2-15,4-2 7,6-6-5,0-4-8,0-8 12,4-2 6,10-6-17,1-2 11,1 0-14,0 0 19,0-6-71,-6-6 5,2 0 31,-5 0 35,-3 0-9,-2 2 10,0 4 0,-2 2 1,0 4 16,0 0-17,0 0 29,0 12-5,0 8 40,0 6-22,0 7 5,-4-2-1,-7 7-12,-5-2-17,1 0-10,-5-3-14,1-7 20,2-6-19,-3-2 6,-1-4 0,-7 0-55,6-2-20,1-6-72</inkml:trace>
  <inkml:trace contextRef="#ctx0" brushRef="#br0" timeOffset="16631">6882 401 38,'0'0'140,"0"0"-67,0 0-32,0 0 32,0 0 4,0 0-38,0 0-3,0-2-15,0 2 5,0 10-26,0 8 26,0 4-13,0 4 14,0 2-15,-8 0-5,-1-2-7,1-6-13,0-7 10,4-6 6,4-5-6,0 0 6,0-2-6,0 0-4,0-4 6,0-10-9,12-6 2,1-4 2,-1-2-6,7-2-11,-1 2-27,-1 4 38,1 4-3,0 6 14,-2 6 1,-3 4-1,-2 2 0,-2 0 1,0 0 28,-3 10-5,-1 4 14,0 2-5,-5 2 24,0 2-21,0 0 0,0 0-22,0-4-13,-8 0 2,4-4-2,2-4-35,2-1-69,0-6-58,0-1-169</inkml:trace>
  <inkml:trace contextRef="#ctx0" brushRef="#br0" timeOffset="17135">7208 437 325,'0'0'136,"0"0"-87,0 0-40,0 0 51,0 0-38,0 0 10,0 0-22,0 54-2,0-32-2,0 0-6,0 0 0,-4-2-7,-3-3-18,2-3-44,1-10-13,-1-3-110</inkml:trace>
  <inkml:trace contextRef="#ctx0" brushRef="#br0" timeOffset="17554">7572 255 159,'0'0'118,"0"0"15,0 0-34,0 0 4,0 0-64,0 0-25,0 0-8,-46-73-12,40 73-14,0 20 19,-3 8-10,-1 7 11,2 6-1,-1 6 1,-1 3-7,0 0 17,-1 2-17,-1-6 17,6-3-19,-1-10 18,3-5-10,2-6 1,2-4-1,-2-3 1,-4-5-7,2-4 6,-9 0-48,-1-4-25,1-2-186</inkml:trace>
  <inkml:trace contextRef="#ctx0" brushRef="#br0" timeOffset="19275">7698 427 62,'0'0'29,"0"0"-28,0 0 32,0 0-9,0 0 5,0 0 10,0 0 23,0 0 12,0 0-28,0 0 1,0 0-35,0 0 5,0 0-17,0 0 6,0 0-6,0 12 9,0 4 11,0 0-6,0 6 28,0 2-20,0 0 9,-2 2-30,-2-2 9,0-2-10,-2-1 0,4-6-11,2-5-53,0-3-67,0-7-145</inkml:trace>
  <inkml:trace contextRef="#ctx0" brushRef="#br0" timeOffset="19995">8004 457 58,'0'0'278,"0"0"-139,0 0-40,0 0-6,0 0-14,0 0-49,0 0 5,-21-12-35,8 12 7,-3 0-7,-1 2-9,-1 14 8,1 6-4,1 4-4,5 4 5,1-2 2,8 0-39,2-6-3,0-4-32,20-6-12,5-6-28,-6-3-52</inkml:trace>
  <inkml:trace contextRef="#ctx0" brushRef="#br0" timeOffset="20290">8158 429 362,'0'0'125,"0"0"-86,0 0-13,0 0 33,0 0-51,0 0-7,0 0 11,-48 32-21,37-12 18,5 0-8,4-2-1,0-2 0,2-4-1,0 0 2,0-6-7,2 1 10,6-6-13,3-1-8,5 0 3,2 0-54,0-4 12,-3-8-1,1-4 20,-5-2 17,-2 4-9,-4 0-3,-3 6 32,0 4 40,-2 4-11,0 0 0,0 0-16,2 16 12,0 2 25,0 2-34,3 0 11,1 0-26,2-2 3,0-1-2,1-7-4,7-9-37,-3-1-96,-1 0-160</inkml:trace>
  <inkml:trace contextRef="#ctx0" brushRef="#br0" timeOffset="20738">8513 186 234,'0'0'195,"0"0"-135,0 0-11,0 0-24,0 0-15,0 0 17,0 0-19,-13 133 20,5-92-3,-2 4 14,2 3-30,-1-2 9,-1 0-11,4-1-6,2-12-2,1-4-6,3-9-31,-2-8-66,0-4-44,-2-8-93</inkml:trace>
  <inkml:trace contextRef="#ctx0" brushRef="#br0" timeOffset="20993">8297 527 143,'0'0'193,"0"0"-144,0 0-28,0 0-11,0 0 30,0 0-18,0 0-1,99 0-19,-75 0-1,1 0-1,6-2 0,-4 0-49,-5-2-164</inkml:trace>
  <inkml:trace contextRef="#ctx0" brushRef="#br0" timeOffset="21205">8663 439 188,'0'0'220,"0"0"-142,0 0-66,0 0 2,0 0-13,0 0 32,0 0-6,0 78 24,0-48-15,0-1-1,0-1-22,-7-2-13,3-4 6,-2-2 1,0-4-14,-4 2-31,3-7-66,-2-2-191</inkml:trace>
  <inkml:trace contextRef="#ctx0" brushRef="#br0" timeOffset="21647">8756 525 93,'0'0'121,"0"0"-42,0 0-18,0 0-37,0 0 8,0 0-18,0 0-4,34 80-4,-32-73 1,3-4-5,-3 1-2,1 0 1,-1-1-1,0-3 0,0 0 1,0 0-2,5 0-11,2-7-1,2-7-16,2-6 12,1-2-3,1-2 0,-1 0-11,1 0 21,-3 4 9,-1 6 2,-3 4-7,1 8 6,-2 2-75,-2 0-131</inkml:trace>
  <inkml:trace contextRef="#ctx0" brushRef="#br0" timeOffset="22014">9022 567 183,'0'0'210,"0"0"-141,0 0-53,0 0 8,0 0 10,0 0-33,0 0 8,25 0-3,-12 0 4,1 0-8,3-6 9,-1-1-11,-1-6-20,-3 1-13,-6 0-25,-6-4-21,0 2-44,0 4-28</inkml:trace>
  <inkml:trace contextRef="#ctx0" brushRef="#br0" timeOffset="22189">9022 567 84,'27'-60'66,"-37"82"-1,6 6-17,4-2 30,0 0-8,0-4-3,2-1-36,12-6 10,1 2-30,3-6 1,3-2-7,10-5-5,-5-4-40,-2 0-145</inkml:trace>
  <inkml:trace contextRef="#ctx0" brushRef="#br0" timeOffset="22503">9606 110 85,'0'0'101,"0"0"9,0 0-9,0 109 0,0-69-30,-2 2 21,-3 2-31,0 2 2,-2-2-33,-1 0-24,-1-2-6,-3-4 7,4-3-14,-1-6-48,-3-4-20,4-10-88,1-8-157</inkml:trace>
  <inkml:trace contextRef="#ctx0" brushRef="#br0" timeOffset="22759">9519 247 48,'0'0'323,"0"0"-215,0 0-70,0 0-38,0 0 9,0 0-9,0 0 0,122-99-1,-97 91 8,0 2-16,-6 4 18,-1 2-3,-3 0 7,-1 2 26,-5 12 23,-5 4-25,-2 2-11,-2 5-13,0 1 38,-17 3-32,-10 4 7,-2-1-25,-2-4-2,2-4-5,7-8-8,9-6-11,3-6 13,8-2 11,2-2-31,0 0-35,0 0-40,2-2 28,12-2 21,1 0 44,3 2 5,3 2 8,-2 0 1,1 4 12,1 10 33,-4 2 5,-3 4 6,-3-2-27,-5 0 7,-1 0-14,-5-2 7,0-2 8,0 0 2,-11-2 25,-12 2-28,-6 2 6,-4-1-42,-7-4 13,2 0-13,5-4 0,4-3-29,7-4-54,5 0-24,9-8-79,6-6-171</inkml:trace>
  <inkml:trace contextRef="#ctx0" brushRef="#br0" timeOffset="23397">9953 423 202,'0'0'173,"0"0"-99,0 0 41,0 0-5,0 0-19,0 0-49,0 0 7,0-2-48,0 2-1,0 12-8,-2 8 8,-5 4-1,1 8 2,-2 0-6,4 4 14,0 0-18,0-1 25,1-2-23,1-2 7,0-5-26,2-4-68,-2-8-39,2-6-118</inkml:trace>
  <inkml:trace contextRef="#ctx0" brushRef="#br0" timeOffset="24155">10337 102 146,'0'0'138,"0"0"-74,0 0 12,0 0-11,0 0-55,0 0 9,0 0-16,0 74 32,-10-31 6,2 7 0,-3 5-15,-5 2-19,1 1 5,1-6-11,1-6-2,3-10 5,4-8-11,1-7 3,5-8 3,0-3-32,0-3-88,-2-7-80</inkml:trace>
  <inkml:trace contextRef="#ctx0" brushRef="#br0" timeOffset="24446">10152 483 218,'0'0'123,"0"0"-86,0 0 9,0 0-27,144-4-10,-103 4-9,-10 0-192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25:05.91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4 195,'0'0'209,"0"0"-140,0 0-2,0 0 28,0 0-13,0 0-46,0 0-18,0-4 3,0 4-6,0 0-8,0 0-7,0 0-16,0 0-128,0 0-133</inkml:trace>
  <inkml:trace contextRef="#ctx0" brushRef="#br0" timeOffset="22614">3068 551 172,'0'0'127,"0"0"-91,0 0-30,0 0 40,0 0 29,100 118 1,-76-60-54,-5 6 18,-9 11-32,-10 23-8,-10-12-18,-15-16-201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25:10.18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284 58 82,'0'0'127,"0"0"-37,0 0-9,0 0-1,0 0-12,0 0-26,0 0 16,0-2-16,0 2 28,0 0-42,-3 0 14,-1 0-9,0 0 3,-2 0-6,-2 0-7,-5 0-23,-7 4 8,-5 14-16,-6 0-16,-3 8 23,1 6-25,0 0 26,4 8-10,6-4 0,8 3 3,11-1-16,4-2 7,0-6-27,19-4 28,8-8-15,4-4-11,5-10-54,7-4 13,9 0-6,-9-14-55,-7-2-131</inkml:trace>
  <inkml:trace contextRef="#ctx0" brushRef="#br0" timeOffset="405">513 194 186,'0'0'165,"0"0"-82,0 0-16,0 0-7,0 0-5,0 0 0,0 0-26,-69 0-14,54 14-15,1 4-7,5 4 7,1 5 0,5-4 4,3 4 3,0-5-14,0 0 3,7-8 2,6-2-9,3-2 9,-1-6 2,1 0 0,1-4-1,2 0-14,-4-4 5,-1-10-7,-4-2 17,-5-4-14,-3-2 13,-2 0 1,0-4 0,-2-1-2,-13 5 4,1 8-8,5 0 15,0 10-18,7 4 3,2 0-44,0 0-250</inkml:trace>
  <inkml:trace contextRef="#ctx0" brushRef="#br0" timeOffset="850">689 186 90,'0'0'93,"0"0"-71,0 0-13,0 0-8,0 0-2,0 0 9,0 0 5,0 4 48,0 10 41,0 12-6,0 2-40,0 8-20,0 3-19,0-3 4,0-4-20,0-6 4,0-12 2,0-6-11,0-8 6,0 0-4,0 0-19,0-18 14,0-12-42,9-2-16,2-4-11,0 1-18,3 8-23,-1 0 56,0 13 61,1 2 0,-3 10 3,3 2 13,-4 0 10,3 10 53,-1 8-20,-1 0 6,-3 4-3,0 1 2,-4-9-47,1-1 5,-5 0-12,2-9-2,-2 0 4,0-4-12,0 0 0,0 0-1,0 0-71,0-8-75,4-6 41,2-3 28,6 2 32,1 3 32,3-2 14,-1 5 6,-1 1 30,1 7-3,-1 1 10,-1 0 25,-2 0-28,1 9 12,-4 5 7,-1 3-25,-3 1-14,-2 0-3,-2-4-7,0 4-8,0-6-4,0 2-35,0-8-82,0-2-168</inkml:trace>
  <inkml:trace contextRef="#ctx0" brushRef="#br0" timeOffset="1519">1335 218 160,'0'0'155,"0"0"-92,0 0-30,0 0 34,0 0 32,0 0-51,0 0-6,-27-32-12,16 32 16,-3 0-14,-3 0-28,-3 14-4,-5 8-13,6 8 12,-2 2-9,8 3 9,6 1 1,7 0-8,0-8 15,0-6-16,5-6 3,6-6-2,2-4-2,3-6 8,-1 0-19,3-2-39,1-16 50,-4-4-39,1-8-19,-5 2-31,-5-6-35,-4 6-28,-2 6 113,0 8 49,0 1 71,0 12 8,0 1-53,0 0 3,5 14 29,2 5 43,2 3-45,1 5-11,0-5-22,-1-4-10,-3-4-6,-2-6-6,1-4-2,-5-4 3,2 0-9,-2 0-8,2-12 1,1-6-37,2-6-8,-3 2-46,2 0-57,0 5 87,1 12 60,1 0 15,-1 5 7,2 0 35,1 9 26,3 13 57,1 0-37,-1 6 0,3-2 2,-3-4-59,-3-2-16,2-8-14,-6-4-2,-2-6-1,-2-2 1,0 0-21,0-6-8,0-16-5,0-4-5,0-2 17,0 2-64,0 4 47,2 4 14,7 5 23,0 8-3,2 5-1,-2 0 7,2 5 15,1 16 37,-2-3 18,-1 4 13,1 2-57,-4 2 10,-2-8-24,1 4-5,-3-10-7,0-2-22,2-4-31,-1-2-51,2-4-132</inkml:trace>
  <inkml:trace contextRef="#ctx0" brushRef="#br0" timeOffset="2434">1879 351 3,'0'0'92,"0"0"-35,0 0 8,0 0 18,0 0 23,0 0-43,0 0 6,-31-36-40,13 32 4,3 4-15,-4 0-3,4 0-13,1 4-2,1 14 5,4 4 1,4 6-8,5 2 11,0-2-18,0-2 13,7-4-12,7-4 3,-3-10 3,3-2-4,-4-6-4,4 0 10,-3-8-2,2-16-6,-1-10 16,-1-4-18,-7-6 7,-4-8 3,0-3-22,0 1-2,-9-2 18,-2 10 6,0 6 13,2 10-12,3 10 32,1 8-32,2 4 26,3 8-27,0 0 0,0 12-15,0 16 2,14 16 11,1 10 4,-1 6 14,-1 3-15,-3-8 15,-2-2-14,-3-13 2,1-14-4,-2-6-16,-2-12-40,1-8-119,-3 0-131</inkml:trace>
  <inkml:trace contextRef="#ctx0" brushRef="#br0" timeOffset="3086">2081 293 143,'0'0'124,"0"0"-26,0 0-11,0 0-9,0 0-19,0 0-7,0 0-2,-15-9-6,13 9 12,-4 18-49,0 13-3,4 1 5,0 8-10,2-4 1,0-6 0,0-8-6,6-4-1,6-8-2,-1-10-18,3 0 21,1 0 6,1-22-4,-1-6 4,1-2-9,-7-6-11,-5 0 7,-4 1-14,0 8-30,-6 4 40,-13 10 1,2 13 2,-12 0 14,2 9-98,5 8-246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25:22.50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255 115 100,'0'0'72,"0"0"-9,0 0-9,0 0 11,0 0-15,0 0-7,0-10-9,0 10-4,0 0-3,0 0-25,0 0 8,0 0 1,0 0-18,0 0 16,0 0-10,0 0 1,0 0 0,0 0 0,0 0 0,0 0-9,0 0 21,0 0-27,0 0 24,0 0-19,0 0 10,0 0 0,0 0 0,0 0-1,0 0 0,0 0-2,0 0-3,0 0 7,0 0-11,0 0-4,0 0 2,0 0-4,0 0 9,0 0 7,0 0 0,0 0 0,0 0 1,0 0-2,0 0 10,0 0 2,0 0-10,0 0 21,0 0-8,0 0 1,0 0 14,0 5-6,-7 13-13,-7 5 0,-3 12-10,-3 1 7,-1-4-6,2 2 0,-1-6-1,4-10 2,5 0-1,2-10-1,3-2-3,3-2 2,3-4-41,0 0-52,0 0-154</inkml:trace>
  <inkml:trace contextRef="#ctx0" brushRef="#br0" timeOffset="938">261 146 116,'0'0'85,"0"0"-23,0 0-2,0 0-9,0 0-30,0 0 4,0 0-12,0 0 29,0 0-21,0 0 17,0 0-37,0 0 7,0 0-8,0 4 0,7 11 7,4 6-7,2 7 45,4-2-32,0 6 23,1 2-34,-3-2 16,3-2-18,-5-2 1,-1-6-2,-3-8-7,-5-4-9,-4-6-61,0 0-30,0-4-99</inkml:trace>
  <inkml:trace contextRef="#ctx0" brushRef="#br0" timeOffset="1591">197 338 36,'0'0'111,"0"0"-70,0 0 9,0 0-1,0 0-8,0 0-20,0 0-5,-2-8 0,2 8-9,2 0 15,12 0-11,3 0 56,3 0-54,5 0 0,1 0-13,10-2-6,-10 2-88,-5 0-233</inkml:trace>
  <inkml:trace contextRef="#ctx0" brushRef="#br0" timeOffset="2470">549 404 23,'0'0'117,"0"0"-48,0 0-24,0 0 36,0 0-6,0 0 29,0 0-28,32 18-2,-26 0-24,0-4-3,-1 8-19,-5 0 6,0 6-8,-17 7-26,-33 19-54,6-10-110,1-8-177</inkml:trace>
  <inkml:trace contextRef="#ctx0" brushRef="#br0" timeOffset="3528">924 53 41,'0'0'118,"0"0"-65,0 0-14,0 0-4,0 0 12,0 0-29,0 0 22,2 26-14,-2-12 20,0 8 0,0 5 1,0 3-17,0 6-14,0 0-5,0 0-9,2-8-4,0-2 2,0-8-7,0-6-23,0-2-54,1-6 3,-3-4-106</inkml:trace>
  <inkml:trace contextRef="#ctx0" brushRef="#br0" timeOffset="3846">878 93 140,'0'0'118,"0"0"-99,0 0-4,0 0-14,0 0 5,0 0-4,0 0 1,96-72-2,-80 68 7,-3 4 9,-1 0 3,-1 4 19,-5 10-10,-2 2 27,-4 2-15,0 2 31,0 2-46,-15 4-6,-3-3-7,1-5-13,1 0-7,3-10-22,4-2 20,2-2 15,5-4-13,2 0-38,0 0-8,0 0-21,0 0 19,0 0 32,4 0 13,8 0 9,1 0 0,1 0-5,3 0 12,-1 0 1,-1 8-6,-1 0 23,-5 2 15,-3 0-5,-4 2 12,-2-6-13,0 6 32,-2-4 3,-15 6-11,-10 0-55,-4-4 11,-3-2-13,-2-8-26,8 0-33,7 0-74</inkml:trace>
  <inkml:trace contextRef="#ctx0" brushRef="#br0" timeOffset="5195">114-1 22,'0'0'124,"0"0"-59,0 0 3,0 0-8,0 0 25,0 0-28,0 0 3,0-8-34,0 8 12,0 0-2,0 0-10,0 0-5,0 0-20,-6 4-1,-5 14 1,-3 8-9,-3 4 5,-4 6 3,4 9-6,3 5 6,5-2 0,9 6-7,0-4 7,9-6-28,20-8 5,9-10-32,31-8 18,-8-9-80,-6-8-82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25:44.60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0 0 67</inkml:trace>
  <inkml:trace contextRef="#ctx0" brushRef="#br0" timeOffset="25678">198 495 74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25:37.34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3306 732 3,'0'0'52,"0"0"-20,0 0-9,0 0-12,0 0 11,0 0 13,0 0-14,-4 0-2,4 0-19,0 0 11,0 0-8,0 0 7,0 0-1,0 0 22,0 0 11,0 0 4,0 0 14,0 0-19,0 0 6,0 0-24,0 0 16,0 0-29,0 0 7,0 0-10,0 0 8,0 0 6,0-4-13,0 4 12,0 0-19,0 0 25,0 0-26,0 0 7,0 0-7,0 0 0,0 0 0,0 0-1,0 4-1,0 4 4,0 2-11,4 2 19,1-2-17,1 4 16,4 2-11,-4 2 2,1-4-1,-1 0 1,4-2 0,-4-2-7,3-2 16,-1 2-18,2-6 14,-1 0-13,1 2 9,4-2-2,-1 0 1,1 4-1,1-6 0,4 2 2,-4 0-11,3 0 20,-3-4-22,1 4 13,1-4-2,2 0-5,-1 0 6,1 0 0,0 0 1,-4 0-7,1 0 7,-1-4-2,-1 0-8,-1-1 3,1 0 7,-1 1-1,3 0 1,-1 4-1,1-4 0,-1 4 1,3 0-11,-3 0 20,3 0-19,0 0 10,2 0-2,3 0 1,-2 0 0,2 0-1,2 0 2,-5 0-2,1 0 2,0 0-7,-1 0 14,0 0-16,-2 0 10,-1 0-2,-1 0 0,-1 4-1,-1 4 1,-1-3 0,1 4-1,-5 0 2,2-4-2,-4 4 3,-1-1-2,1-3 0,-3 4 0,-2-4 10,3 4-4,0-5 9,-3 1-14,0 4 27,1-1-26,-1-4 17,0 2-19,-2-2 18,0 4 4,0-6-5,0 2-1,0 4-7,0-4 4,0-2-7,0 6-6,0-4 8,0-4-12,0 4 6,0 0-2,0-4 0,0 0 0,0 0 0,0 0 3,0 0-12,0 0 18,0 0-9,0 0 1,0 0-1,0 0 0,0 0 0,0 0-12,0-4-37,0 0 36,-7-8-3,3 2 9,-1 0-28,3-8 9,-1 2 3,3-3 16,0 1-4,0 5 2,0-1 8,0-3 1,5 7-8,4 2 6,0-2 1,2 2 2,3 2-2,1-2 1,1 4-1,1 0-6,1 0 7,1 2 1,-4 2 9,3 0-18,-5 0 19,0 0-12,1 0 2,-3 0-1,0 0 0,2 0 0,3 0 0,2 0 1,4 0 7,3 0-8,4 0 11,2 0-10,2 0-1,3-4 0,-3 4 1,-2 0 1,-4 0-2,-4 0 1,-4 0 8,-1 0-11,0-4 4,0 0-4,5-6 10,2 6-9,8-6 1,2 6 0,3-4 0,1 0 2,2 2 2,-1-2 2,-2-2-3,-5 2 4,0-2-7,-6-2 0,-2 2 0,-5 2 5,-5-6-4,-2 2-2,-1 2 11,-1-4-20,1-2 22,-4 6-27,1 0 22,-3 2-7,2-2 0,1 2-3,-1 4 3,1-5 0,-2 4-3,-5 5 10,1-4 3,-3 4-10,0 0 19,0 0-19,0-5 0,0 5-17,0 0-52,-5 0-92</inkml:trace>
  <inkml:trace contextRef="#ctx0" brushRef="#br0" timeOffset="2666">3803 1249 163,'0'0'113,"0"0"-44,0 0-6,0 0-5,0 0-20,0 0 5,0 0-20,0-4 30,0 4-9,0 0 6,0 0-17,0 0 2,0 0-12,0 0-22,0 0-1,0 0 9,0 0-19,0 0 4,0 0 6,0 8 0,0 10 7,0 0 21,0 9-4,-6 0 4,-3 4-27,-3-3 11,4-2-11,1-8-2,1-4 11,0-2-22,4-6 11,0-2-21,2-4-46,0 0-47,0-10-53,10-6 43,-2 2-84</inkml:trace>
  <inkml:trace contextRef="#ctx0" brushRef="#br0" timeOffset="3139">3850 1245 25,'0'0'112,"0"0"-47,0 0-14,0 0-17,0 0 1,0 0-35,0 0 13,5 0-12,1 0 21,3 0 18,2 8 4,-2 2-17,2 2 8,3 6-1,-1-4-18,1 4 20,1 0-29,-1 0 6,-3-4-13,-1 3 1,2-3-1,-5-4 0,-3 2 0,-4 2-20,0-2-46,0-6-136</inkml:trace>
  <inkml:trace contextRef="#ctx0" brushRef="#br0" timeOffset="3553">3803 1392 32,'0'0'71,"0"0"-27,0 0 13,0 0-11,0 0 6,0 0-8,0 0-23,125-26 18,-103 26-32,1 0 1,-4 4-8,4 10 0,-7 0-88,-5-2-81</inkml:trace>
  <inkml:trace contextRef="#ctx0" brushRef="#br0" timeOffset="4025">4187 1317 123,'0'0'68,"0"0"-6,0 0 8,0 0 10,0 0-18,0 0-38,0 0 9,-2-14-27,2 14-4,0 0-2,0 0 0,2 8 0,6 6 17,3 4 4,-4-4-7,2 4 8,-4-1-22,-1-3 18,0-6-17,-4-2 7,2-6-8,-2 4 17,0-4-2,0 0 1,0 0-6,0 0-9,-2 0-2,-4-14-11,1 2 0,1-7-54,4 6 37,0-5 9,0 4-3,0 1 11,11 3-2,5 2-8,10 0-33,-6 2-27,1 6-72</inkml:trace>
  <inkml:trace contextRef="#ctx0" brushRef="#br0" timeOffset="4522">4472 1281 61,'0'0'167,"0"0"-105,0 0 2,0 0-15,0 0 3,0 0-28,0 0-5,-56-6-12,45 6-4,1 2 10,4 10-12,0 2 3,3 4-3,3 0-2,0 0 1,0-1 0,9-3-1,3-9 1,1 4 0,-3-9 0,2 0 16,-3 0-16,0 0 1,0-4 14,-5-6-21,1-3 6,-5 4-2,0-1 1,0 2 2,0-1-2,0 5 7,2 3-12,2 1-2,1 0 6,3 5 4,2 12-2,-2 2 1,1 12 23,-5 1 25,-4 8-7,0-4-12,0 4-29,0-6 5,-8-2 1,-5-6-2,-1-8-4,1-4 7,-1-10-8,3-4 0,3 0-13,1-8-62,0-20-43,4 2-64,1 0-85</inkml:trace>
  <inkml:trace contextRef="#ctx0" brushRef="#br0" timeOffset="5121">4601 1259 146,'0'0'91,"0"0"-67,0 0 28,0 0-14,0 0 8,0 0-22,0 0 8,11 66-10,-4-48 4,2 5 4,1-10-21,2 1 1,-3-1-3,-1-9-8,4 0 2,-3-4-2,-1 0-5,3 0 6,-1-4-1,-1-14-12,-1-4 6,0 0-39,-6-5 17,-2-1-29,0 10 58,0 0 0,0 6 10,0 4-10,0 8-28,0 0-63</inkml:trace>
  <inkml:trace contextRef="#ctx0" brushRef="#br0" timeOffset="5506">4842 1231 116,'0'0'134,"0"0"-110,0 0-8,0 0-16,0 0 24,0 0 12,0 0 2,24 58-1,-19-36 5,-5 1 0,2 0-29,-2-1 11,0-8-24,0-1 14,0-5-13,0-6 23,0-2-16,0 0-7,0 0-1,0-2-20,4-10 19,0-11-63,1 1 10,1-1-6,2-4-2,-2 5-50,3 8-51,-3 2 127,4 6 28,-4 6 8,-1 0 40,-1 0 28,0 10 13,2 4 1,-2 2-13,0 2 3,0-4-36,1-4-18,-3-2-12,0-3-5,-2-1 9,0-4-9,0 0 10,2 0-10,0-9-2,1-4-14,2-6-10,1 1-43,1 2-56,1 6 46,2 6 54,-1 4 22,-1 0 4,1 0 48,3 12-11,-2 2 32,-1 4-3,1-4-8,-4-1 4,1-4-40,2-4-8,0-1-14,0-4 5,4 0-1,0 0-6,3-4 7,2-10-7,-5-4 1,1-3-1,-6 1-15,-6-2-31,-2 0 45,0 4-21,0 6 21,-8 2 2,-5 2-2,1 2 2,1 6 5,3 0 4,2 0-9,2 0 3,2 10 5,2 8-4,0 8-4,0-4 27,0 2-8,6-2 15,4-4-15,-1-1-7,-1-8-3,4 0-10,-3-4 0,1-1-12,9-4-1,-4 0-62,1-9-131</inkml:trace>
  <inkml:trace contextRef="#ctx0" brushRef="#br0" timeOffset="6336">5282 1209 61,'0'0'196,"0"0"-150,0 0-16,0 0-29,0 0 57,0 0 8,0 0-14,34 44-10,-30-22-8,4-4 4,-6 0-25,-2 1 0,2-6-12,-2-4 6,0-4-5,0-1-4,0-4 2,0 0-1,0-9-5,0-9-21,2-9 25,0 1-21,5-2 3,-1 6-48,6 4 47,-1 2 6,-1 10 15,2 2 0,-3 4 0,2 0 6,-4 10-4,2 6 40,-5 2-11,0 0 21,1 0-32,-3 0-3,1-4-17,1-6-1,1 1-25,1-8-58,5-1 41,1 0-143,-6 0-87</inkml:trace>
  <inkml:trace contextRef="#ctx0" brushRef="#br0" timeOffset="6781">5608 1169 274,'0'0'159,"0"0"-101,0 0-35,0 0 20,0 0-33,0 0 5,0 0-15,-62-18 0,50 28-1,1 6 0,7 4 1,2 6-2,2-4-4,0 0 12,2-4-4,9-4-1,1-2 11,-2-6-11,1-2 0,-1 0 8,0-4-8,-1 0-2,-2-8 2,2-6-5,-5-8 4,1-6 0,-5 2-6,0-6 5,0-2-4,-2-2-2,-9 0 5,-1 0-8,1 10 4,3 8-9,2 4 14,4 5-3,2 9 2,0 0-25,0 9 4,0 13 22,12 10 1,1 0 20,1 6-1,-1-2 14,0-4-23,-1-2-3,-2-6-7,-1-8-27,3-10-27,-6-2-16,1-4-105</inkml:trace>
  <inkml:trace contextRef="#ctx0" brushRef="#br0" timeOffset="7272">5608 1169 67,'154'-30'206,"-154"34"-76,2 8-9,0 2-39,3 0 0,1 4-33,4-6-27,-2 2-9,1-4-12,0-2 16,0 0-16,-2-8-2,-3 0 7,2 0-7,4 0 2,-4-8-2,3-6-10,-5-4-12,-1-4 6,-3-4-27,0 0 1,0 2-23,-7 6 27,-24 14 8,4 4 4,-2 0-122</inkml:trace>
  <inkml:trace contextRef="#ctx0" brushRef="#br0" timeOffset="10077">379 664 160,'0'0'123,"0"0"-65,0 0-41,0 0 29,0 0 12,0 0-42,0 0-8,0 0-6,0 0 8,0 0-9,0 0 6,0 4-5,0 12 9,6 4 11,6 4-11,1 2-4,2 4-7,5-2 6,1-6 2,3 0-16,-2 0 18,1-8-17,-3-4 7,-1-2 0,2-4-1,-3 0-3,1-4 3,4 0 0,0 0-6,-2-8 14,4-6-7,0 0 1,-1-6-1,3 6 1,-1-4 0,3 8-1,0-2 1,2 2-2,3 2 10,2 2-18,2 6 19,-1 0-20,5 0 11,3 18-1,2 2 1,0 6-1,-5 0 0,1 0 9,-5-2-18,-5 2 19,-4-3-13,-4-1 9,-6 0-6,-3-4 0,-5-8-1,-5 2 1,2-6 0,-6-2-10,0 0 20,0 4-11,0-2 2,1 6 9,-3-2-9,0 2 17,0 2 10,0-4-17,0 2 6,0-10-17,0 2 7,0-4-4,0 4-2,0-4 5,0 0-6,0 0 0,-3 0-1,-1-10-37,-2-6-5,-2-2 21,4 0-11,2 0-9,2 0 12,0 4-13,0 0 4,2 6 37,12-6 1,3 6-1,3-6 2,5 1 0,2-1-8,-1 5 15,5-4-14,0 3 8,0 2-1,4-2 1,-2 6-1,0 0 13,1 0-6,-3 4 7,-2 0-12,0 0-4,0 0 14,-2 0-2,-1 4-9,1 0 10,2 0-11,4-2 6,2-2 3,6 3-9,3-3 11,4 0-9,0 0 1,2 0 5,-4 1-8,-1 3 0,-1 0 0,-3-4-1,-4 0 2,1 0-2,-5 0 7,-4 0-13,-2-4 8,-6-4-2,-4 2 1,-3 2-2,-3-4 1,-5 2 1,1-2-1,0-2 2,0 2-3,-3-6 9,0 2-8,3 2 1,-2-2 0,-1 2 0,-2 2-1,3 2 1,-1-2 0,-2 2-2,0-2 8,1 4-15,-1-4 18,0 2-19,-2 2 11,2 0-2,-2-2-4,0 2-9,0 0-3,0 4-18,0-4 18,0 0 7,0 2 2,0 2 3,0 0-63,0 0-40,0 0 30,0 0-6</inkml:trace>
  <inkml:trace contextRef="#ctx0" brushRef="#br0" timeOffset="12675">65 1293 84,'0'0'143,"0"0"-71,0 0-17,0 0 4,0 0 20,0 0-21,0 0 5,-31 0-25,28 0-2,-2 0-20,3 0 3,0 0-8,-3 0-10,3 0 0,-2 0 9,0 10-20,-1 12 22,5 10-21,0 3 10,0 1-1,0-4 0,15-2 0,2-6 0,0-2 0,3-6-1,1-6-8,0-2 8,0-8-12,1 0 13,2-4-8,-2-18 8,-1-4 0,-4-6 1,-5 0 18,-10-6-6,-2 1 26,-2 1-38,-19 4 20,-3 6-19,0 8 17,-3 4-18,2 10 1,5 4-2,1 0-9,5 4-10,3 14-63,1 14-18,8-5-97,-2-5-174</inkml:trace>
  <inkml:trace contextRef="#ctx0" brushRef="#br0" timeOffset="13386">461 1379 217,'0'0'168,"0"0"-126,0 0-22,0 0-20,0 0 9,0 0-7,0 0-1,11 117 0,-6-73 5,1 14 24,-2 0-24,2 9 4,-2-5-4,0-4-7,-2-12 1,1-12-1,-1-12-6,2-20-36,-2-2-83,0 0-188</inkml:trace>
  <inkml:trace contextRef="#ctx0" brushRef="#br0" timeOffset="13672">472 1410 90,'0'0'88,"0"0"-70,0 0 14,0 0 3,0 0 1,0 0-26,0 0 3,52-49-3,-41 49-9,5 0 40,-1 0-5,3 13 17,-1 1-28,-1 8 4,-3 0-29,-6 2 21,-3 2-20,-4 0 9,0-8-9,-2 0-1,-15-8 4,-4-2-2,-1-4-4,0-4 2,2 0-43,2-4-84,5-10-39,8-2-34</inkml:trace>
  <inkml:trace contextRef="#ctx0" brushRef="#br0" timeOffset="14131">764 1446 101,'0'0'113,"0"0"-69,0 0-12,0 0 20,0 0-39,0 0 3,0 0-16,11-4 14,0 0 15,3-6-9,1-2-1,3 2-19,-2-3 12,0-1-5,-6 1-3,1-1-2,-5-3-4,-4 3 9,-2 0 2,0 6 13,-8-2-15,-5 2 23,0 2-21,-1 2 18,4 4-21,3 0 27,0 0-33,5 4 0,2 14-9,0 6 8,0 7 1,2-4-1,9 0-6,0-9 12,2 0-15,1-6 17,-1-2-7,3-6 0,-3 0-9,7-4-4,-7 0-101,-1-12-83</inkml:trace>
  <inkml:trace contextRef="#ctx0" brushRef="#br0" timeOffset="14641">1104 1289 114,'0'0'48,"0"0"-35,0 0 21,0 0 17,0 0 43,0 0-38,0 0-4,72 109-25,-65-83 6,-3 0-12,-4-2-13,2-4 1,-2-10-9,0-6 14,0-4-13,0 0 31,0 0-13,0-12-19,-4-6-7,-5-4 5,3-6-14,-1 2 5,7-1-4,0 8-3,0-3 7,9 5-33,11 3 3,4 4-24,21 6 11,-5 0-42,-4 4 8</inkml:trace>
  <inkml:trace contextRef="#ctx0" brushRef="#br0" timeOffset="15527">1548 1325 117,'0'0'98,"0"0"-39,0 0-4,0 0 9,0 0-5,0 0-7,0 0 11,-16-18-18,10 18 5,2 0-21,-3 0 7,-2 0-35,0 0 4,0 4-5,1 10-7,0 4 5,2 5-13,4 3 13,2-4-9,0 2 9,0-6-4,0-2 5,6-2-10,6-4 10,1-6 1,1 0-10,1-4 10,-1 0-20,-1-8-5,0-6-33,-2-4 2,-2-4-15,-5 0 37,-4 0 14,0-2 4,0 7-3,0 3-9,0 5 28,0 9 11,0 0 19,0 0-30,0 5 6,2 13-6,15 9 40,-2 3 16,1-2-25,1-2-11,1-4-19,0-4-2,2-8-2,-2-2-35,-7-8-165</inkml:trace>
  <inkml:trace contextRef="#ctx0" brushRef="#br0" timeOffset="18634">1908 1352 22,'0'0'141,"0"0"-41,0 0-31,0 0 9,0 0-19,0 0-13,0 0-23,-6-13 21,2 13-27,0 0 19,-3 0-30,-1 0 4,-2 0-10,1 0 0,-2 9 0,0 0 1,2 8-2,0 1 2,3 0-2,3 0-1,3 0 2,0 0 0,0-4 0,0-2 0,5-6-10,2-2 10,1-4-19,1 0 18,3 0-32,-4-4 17,1-10-11,3-4 5,-6-4 9,1-4-7,-3-2 19,0-3-15,-4-5 14,0 4-20,0-8 21,0 8-57,0-2 25,0 12-13,-4 8 21,2 4 18,0 10 6,2 0-24,0 0 24,0 14 0,0 8 2,0 6 15,4 2-7,2 2 14,2 0-6,-4-2 5,3 1-14,-5-8-7,2-4 0,-2-7 5,-2-2-12,0-2-59,0-4-217</inkml:trace>
  <inkml:trace contextRef="#ctx0" brushRef="#br0" timeOffset="19341">2108 1289 101,'0'0'153,"0"0"-49,0 0-42,0 0-36,0 0 0,0 0-20,0 0 20,-65 41-16,63-23 3,2 8-6,0-8 3,0 4 9,2-4-19,9-4 19,3-4-17,1-2-1,1-4 6,-1 0-14,1-4 7,-1 0-1,-1-8-14,1-6-29,-3-4 18,-3-4 0,-5-4-26,-4 3 11,0-3 41,-2 7 0,-11-2 0,-3 11 1,1 0 2,1 10-3,3 0-68,1 0-169</inkml:trace>
  <inkml:trace contextRef="#ctx0" brushRef="#br0" timeOffset="19755">2351 1237 58,'0'0'88,"0"0"-77,0 0 2,0 0-13,0 0 1,0 0 0,0 0 18,62 26 37,-54-12 5,-3 8 14,0 0-20,-5 0 0,0 5-37,0-9-2,0 0-14,0-4 12,0-6 34,-3-4-9,-4-4-2,1 0-21,-3 0 22,3-4-38,1-14-13,5-8-35,0-2 5,2-3-9,16 1-28,18 2 7,-7 6-60,-3 8-76</inkml:trace>
  <inkml:trace contextRef="#ctx0" brushRef="#br0" timeOffset="23621">5573 1013 130,'0'0'100,"0"0"-69,0 0 0,0 0-7,0 0 2,0 0-4,0 0-9,0-4 11,0 4-12,0 0 12,0 0-23,0 0 16,0 0-17,0 0 3,0 0-2,0 0-1,0 0 7,0 0-6,0 0 16,0 0-16,0 0 5,0 0 3,0 4-6,4 10 4,0 4 7,-2 0-1,1 8-11,-1-4 8,0 6-9,0 2 1,0-4 6,3 2-15,0 2 16,1-8-9,1 2 0,1-2-1,2 0 1,-1-8 0,1 3-10,0-12 2,-3 4 2,1-9-30,1 4-2,-2-4-27,2 0 12,0 0-12,-5 0-68</inkml:trace>
  <inkml:trace contextRef="#ctx0" brushRef="#br0" timeOffset="24515">5532 1209 41,'0'0'8,"0"0"5,0 0-12,0 0 13,0 0-7,0 0 11,0 0 9,-4 4 5,-1-4 15,1 0 2,2 0 9,0 0-13,-1 0 10,-2 0-22,3 0-1,-4 0-19,1 4-6,-1-4-6,1 6-1,-2-6 0,5 4 8,-2-4-15,4 4 16,-3-4-1,3 0-8,0 0 0,0 0 0,0 0 0,0 0-1,0 0 2,0 0-2,5 0 10,13 0-5,4 0 3,4-4 5,7-4-12,-2 2 0,6-2 0,-5 4-81,-11 0-89</inkml:trace>
  <inkml:trace contextRef="#ctx0" brushRef="#br0" timeOffset="27456">3770 1785 20,'0'0'119,"0"0"-60,0 0 0,0 0-13,0 0 19,0 0-30,0 0-4,0-4 3,0 4 9,0-4-1,0 4-13,0 0 18,0 0-15,0 0 10,0 0-29,0 0-1,-5 4-12,-1 10 0,-2 0-1,2 6 2,2 0-2,2 6 2,2 0-11,0 2 20,0-6-20,0-4 10,10 0-1,2-6 1,1-2-1,-1-6 1,-1 0-10,-1-4 10,2 0-17,-3 0 16,-1-8-21,1-6 9,-4-4 0,-3 0 13,-2-4-17,0 0 17,0-4 0,-4 4 7,-10 4-14,1 0-2,2 4 9,0 10-37,2 4-24,5 0-60,1 0-191</inkml:trace>
  <inkml:trace contextRef="#ctx0" brushRef="#br0" timeOffset="28245">3832 1759 95,'0'0'103,"0"0"-14,0 0 8,0 0-12,0 0-23,0 0-40,0 0-22,-6-14 10,14 0-23,10-3 13,7-1-2,-5 8-125,-4-2-95</inkml:trace>
  <inkml:trace contextRef="#ctx0" brushRef="#br0" timeOffset="29627">4343 1809 133,'0'0'141,"0"0"-66,0 0-10,0 0-17,0 0-11,0 0-36,0 0 8,-39 62-2,35-40-5,2 0-2,-1 8 23,3-2-1,0 8-9,0-2 3,7-2-15,7 0 1,-1-10 8,3-8-20,1-10 12,1-4-2,3 0 0,0-4 0,4-14 0,0-9 0,-6-4 0,2-1 6,-7-4-12,-4 6 12,-8 2-7,-2 2 1,0-2 0,-18 2 1,-6 4-1,-2 4 10,-3 6-8,2 2-4,4 2 2,4 8 0,5 0-82,5 0-94</inkml:trace>
  <inkml:trace contextRef="#ctx0" brushRef="#br0" timeOffset="30243">4626 1754 116,'0'0'163,"0"0"-67,0 0-18,0 0-23,0 0-7,0 0-40,0 0 5,-5 13-6,5 15-4,0 12 3,5 14 11,1 12 12,3 6-10,-2 8 2,2 1-20,-1-5 3,-1-6-2,2-8-4,-2-16-6,-1-16-22,1-25-32,-3-5-72,-2-9-81</inkml:trace>
  <inkml:trace contextRef="#ctx0" brushRef="#br0" timeOffset="30551">4607 1847 159,'0'0'112,"0"0"-75,0 0-36,0 0 7,0 0-5,0 0 0,83-115-2,-70 101 4,-1 6-4,-1 7 12,-1 1 14,0 0 20,-1 9 3,-3 9-17,0 5 6,0-1-29,-6 6 16,0 2-11,0-4 2,-6 2 3,-6-6-7,-5-4 0,5-4-13,-1-6 3,1-4-3,-1-4-38,4-12-92,2-6-103</inkml:trace>
  <inkml:trace contextRef="#ctx0" brushRef="#br0" timeOffset="30897">4839 1821 126,'0'0'174,"0"0"-89,0 0-60,0 0 1,0 0-3,0 0-22,0 0 17,49-36-17,-33 28 7,-1-2-7,3-3 2,-5 0-2,1 3-1,-3-3 0,-7-1 0,-4 6 0,0-2 0,0 2 10,-6 0-9,-7 6 10,-3-2-10,3 4 35,1 0-7,1 0-16,5 4-11,2 14-2,4 6 0,0 15 7,0 1-16,8 2 16,5-2-14,3-4 9,-1-10-2,1-4 0,-1-4 0,-1-6-1,-1-10-3,8-2-2,-6-14-50,-3-8-165</inkml:trace>
  <inkml:trace contextRef="#ctx0" brushRef="#br0" timeOffset="31308">5071 1709 221,'0'0'120,"0"0"-90,0 0 36,0 0-9,0 0 18,0 0-57,62 126 7,-58-100-24,-4-4 15,0-4 0,0-4-3,0-6-1,0-2-11,0-6 8,-4 0-2,-2 0-7,-1-14 0,3-12-10,2-6-26,2-4 13,0-4-16,0 4 15,8 9 6,7 1-34,1 12 16,3 4-24,0 10-11,-3 0 38,-5 0-179</inkml:trace>
  <inkml:trace contextRef="#ctx0" brushRef="#br0" timeOffset="31639">5336 1691 153,'0'0'183,"0"0"-90,0 0-11,0 0-32,0 0 5,0 0-20,0 0-18,-45-39 2,32 39-19,0 0 40,1 0-38,2 12 8,3 10-9,2 2-1,5 11 0,0 1-1,0 4 1,9-8-4,4-2-2,1-8 9,-1-8-13,1-4 14,-3-10-14,0 0 9,-2 0 1,0 0-7,0-18-6,-3-4-11,-2-6-21,-4 2-7,0 0 13,0 2 10,0 2-17,-2 8 33,0 6 4,0 3 9,2 5 10,0 0 8,2 23 25,10-1-27,3 6 8,1-2-24,-1 0 19,-1-4-18,-1-4 5,1-4-6,-3-10-70,-5-4-85</inkml:trace>
  <inkml:trace contextRef="#ctx0" brushRef="#br0" timeOffset="32105">5457 1741 172,'0'0'229,"0"0"-131,0 0-44,0 0 6,0 0-6,0 0-38,0 0-16,17 40 10,-10-8-9,-2-2-1,-1 2 7,-4-2-8,0-8 1,0-8 0,0-4 1,0-6 0,0-4-2,0 0-1,0 0 0,0-18-35,2-12-18,2-2 25,3-8 10,0 4-87,4 5 56,2 12 40,1 6 5,1 9 0,1 4 12,-1 9 19,3 17 11,-2 2 20,-2 2-32,-2 2-13,-2-6-11,-1-4-38,-1-16-59,-1-6-71,-3 0-46</inkml:trace>
  <inkml:trace contextRef="#ctx0" brushRef="#br0" timeOffset="32502">5806 1664 142,'0'0'186,"0"0"-81,0 0-34,0 0-5,0 0-37,0 0-5,0 0-23,-71-26 12,65 26-12,0 18-2,4 8 1,2 10-1,0 5 0,0-1-1,8 0 0,5-14-9,-3-2 5,0-12-3,-1-2 8,-3-10-5,0 0 5,2-14-1,-2-16 2,-1-2 2,-3-12-2,-2 2 6,0-7 1,0 1-14,-11 2 4,-1 2-12,2 12-3,3 6 17,3 8 0,2 10 1,2 8 0,0 0-18,0 12 11,0 12 7,10 10-4,3 2 11,3 0-8,-3 0 1,3-6-13,-3-2-66,3-10-68,0-18 30,-3 0 78,-2-5-58</inkml:trace>
  <inkml:trace contextRef="#ctx0" brushRef="#br0" timeOffset="32959">5806 1664 74,'131'-70'203,"-131"74"-83,0 18-49,0 10 9,0 2-31,0 3 6,0-1-29,0-6-20,10-10 0,1-4 0,-1-6-12,2-10 7,-1 0-2,3-6 1,-3-20-2,-3-9-21,-3-2-50,-5-12-14,-7 13-95,-10 6-100</inkml:trace>
  <inkml:trace contextRef="#ctx0" brushRef="#br0" timeOffset="35790">479 4 88,'0'0'42,"0"0"-23,0 0 33,0 0-15,0 0 8,0 0-29,0 0 21,0 0-2,0-8-9,0 8-2,0 0-6,0 0 24,0 0-11,0 0 13,0 0-43,0 0 42,0 0-29,0 0 8,0 8-13,0 8-9,0 12 20,0 4 2,2 12 4,-2 0-26,0-2 7,0 1 3,2-7-11,0-4 1,0-10-1,6 0-36,-4-8-99,0-6-129</inkml:trace>
  <inkml:trace contextRef="#ctx0" brushRef="#br0" timeOffset="36181">379 223 126,'0'0'115,"0"0"-53,0 0-42,0 0 38,0 0-19,0 0-20,0 0-12,-7-13 3,7 13 23,0-1-26,0-3-7,15-1 5,8 1-15,4 0 11,6-1-1,5 0 0,2 0 0,-2 1 1,-2-1-1,-5 5 0,-9 0-60,-9 0-110</inkml:trace>
  <inkml:trace contextRef="#ctx0" brushRef="#br0" timeOffset="36578">675 80 74,'0'0'151,"0"0"-41,0 0-48,0 0-9,0 0-25,0 0-18,0 0 2,-85 93-11,54-66 2,2 0-1,0-5-4,7 0 9,4-8-7,7 0 0,4-2-30,5-6-76,0-2-84</inkml:trace>
  <inkml:trace contextRef="#ctx0" brushRef="#br0" timeOffset="36911">377 120 103,'0'0'99,"0"0"-31,0 0-16,118 71-25,-76-49 30,-2 2-34,3-2-3,1 10-20,-11-8 0,-13 0-121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1-08-19T16:29:50.757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ransparency" value="170"/>
      <inkml:brushProperty name="tip" value="rectangle"/>
      <inkml:brushProperty name="rasterOp" value="maskPen"/>
      <inkml:brushProperty name="fitToCurve" value="1"/>
      <inkml:brushProperty name="ignorePressure" value="1"/>
    </inkml:brush>
  </inkml:definitions>
  <inkml:trace contextRef="#ctx0" brushRef="#br0">0 0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45:10.395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87,'0'0'85,"0"0"-46,0 0-38,0 0 7,0 0-8,0 0-24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47:17.80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2,'0'0'50,"0"0"-50,0 0-11,0 0-4,0 0 7,0 0-10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9T16:47:41.01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28 390,'0'0'119,"0"0"-48,0 0 10,0 0-28,0 0-40,0 0-13,0 0-11,0-28-54,2 28-117,2 2-53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2:16.82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0 227 71</inkml:trace>
  <inkml:trace contextRef="#ctx0" brushRef="#br0" timeOffset="673">290 0 198,'0'0'99,"0"0"-96,0 0-3,0 0-88,0 0-62</inkml:trace>
  <inkml:trace contextRef="#ctx0" brushRef="#br0" timeOffset="1363">540 108 168,'0'0'173,"0"0"-104,0 0-29,0 0-15,0 0-25,0 0-26,0 0-64,17 0-70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9:49.914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0 681 49,'0'0'1,"0"0"1,0 0-2,0 0 0,0 0-19,0 0 3,0 0-1</inkml:trace>
  <inkml:trace contextRef="#ctx0" brushRef="#br0" timeOffset="319465">7248 850 2,'0'0'0,"-80"161"-2</inkml:trace>
  <inkml:trace contextRef="#ctx0" brushRef="#br0" timeOffset="321058">7901 1477 74,'0'0'85,"0"0"-35,0 0-35,0 0 0,0 0-15,-2 111-13,0-95-171</inkml:trace>
  <inkml:trace contextRef="#ctx0" brushRef="#br0" timeOffset="345924">13894 34 134,'0'0'119,"0"0"-39,0 0-28,0 0 3,0 0-39,0 0-16,0 0-50,20-34-60,-20 34-14</inkml:trace>
  <inkml:trace contextRef="#ctx0" brushRef="#br0" timeOffset="354130">8761 1159 5,'0'0'60,"0"0"-14,0 0-10,0 0 0,0 0-35,0 0-1,0 0-68,51 0-10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2:10.52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58 870 58,'0'0'151,"0"0"-71,0 0-5,0 0 1,0 0-33,0 0-1,0 0-40,0 4 18,0 6-19,-4 4 16,-2 2-16,-2 0-1,2 0 1,-3 1-1,3 1 0,1 0 9,0-3-15,1-1 16,1-3-20,1-5 7,2-2 2,0-3-11,0-1 4,0 0-23,0 0-28,0 0 2,0 0-6,0 0 35,0 0 0,0 0 10,0 0-3,0 0 5,0 0-4,0-3 14,2-1 6,3 2 0,0-2 1,-1-1-1,3 0 5,-1-4-3,3 1 8,1-3-9,-2 0 9,-1 1-9,-1 2 0,2 2 1,-6 2-1,0 3 9,0-2 0,-2 3 14,0 0-23,0-1 7,0 1-8,0 0-9,0 0 3,0 0-17,0 0-3,0-3-10,0 3 16,0 0-72,0-2 40,0 2 30</inkml:trace>
  <inkml:trace contextRef="#ctx0" brushRef="#br0" timeOffset="517">69 950 7,'0'0'58,"0"0"-25,0 0-1,0 0-22,0 0 26,0 0 18,-15-2-44,13-1-9,2 0-1,0-1 29,0 3-16,0 1 6,0-3-18,0 1-1,0 0-4,0-1-11,0-1 14,0-3-8,0 1 9,0 1 0,4-4 0,1 5-1,-1-1 1,0 0 0,4-1 0,2 2 0,1-2 1,5-2 0,5-4-1,2-2 14,9-6-13,3-4 14,6-4-12,-1-4 10,5-3-12,-3 2 0,9-14-1,-11 11-46,-13 7-101</inkml:trace>
  <inkml:trace contextRef="#ctx0" brushRef="#br0" timeOffset="1848">613 359 117,'0'0'75,"0"0"-19,0 0-17,0 0-6,0 0-31,0 0 37,0 0 1,11 14 8,-6 0-19,0 0 4,-1 2 16,0 4-10,0 0-7,-1 4-31,-1 2 24,0-2-25,-2-2 12,2-1-12,-2-7 0,0-7-6,0-3 5,0-1 0,3-3-5,-3 0 4,2 0-32,1 0 32,-1-14-15,-2-3 8,2-2-14,-2-3 23,0-3-27,0 3-4,0 0 10,0 2 1,0 0 11,0 2-11,0 2 20,2 2-13,2 0 12,1 4-9,1 2 10,4 2 0,-4 0-1,1 4 0,-3 0 0,0 2-6,2 0-4,-4 0-19,-2 0-23,0 0-48,0 4-10</inkml:trace>
  <inkml:trace contextRef="#ctx0" brushRef="#br0" timeOffset="2846">746 260 121,'0'0'155,"0"0"-70,0 0-29,0 0 10,0 0-47,0 0 7,0 0-14,0 13 9,4-4-2,0 6 9,0 3 3,1 0-19,-3 4 17,0 4-21,-2 2 15,2 4-21,-2 4 23,0-1-25,0-4 0,0 0-17,2-10-9,-2-4 8,2-5-9,-2-4-18,0-6-70,0-2-48,0 0-62</inkml:trace>
  <inkml:trace contextRef="#ctx0" brushRef="#br0" timeOffset="3326">544 475 68,'0'0'128,"0"0"-44,0 0-28,0 0 16,0 0-17,0 0-21,0 0-5,0-10-11,7 8 6,1 0-15,8-2 11,2 0-20,2 0 14,5-2-13,2 0 5,0-2-6,-2 0 1,2 2-1,0-2 5,-2 2-12,-3 0-6,0-2-49,-4 2-40,-9 2-35</inkml:trace>
  <inkml:trace contextRef="#ctx0" brushRef="#br0" timeOffset="3753">609 562 28,'0'0'109,"0"0"-58,0 0-2,0 0-9,0 0 8,0 0-31,0 0 19,0 0-17,0 0 0,0 0-6,0 0 8,0 0 10,0 0-13,0 0 10,0 0-28,0 0 11,0 0-9,0 0-2,0 0 0,4 0 0,0 0 1,1 0-1,0 0 18,-1 0-9,1 0 14,3 0-21,3 0 34,3 0-5,3-3-12,6-3-9,4-2-8,4-2-2,0 0-10,14-3-28,-7 2-43,-9 1-85</inkml:trace>
  <inkml:trace contextRef="#ctx0" brushRef="#br0" timeOffset="5179">985 237 16,'0'0'192,"0"0"-88,0 0-21,0 0 20,0 0-37,0 0-20,0 0-38,0-5 5,0 5-12,0 0 7,0 0-8,2 0 0,0 13 1,3 2 1,0 3 22,-1 3-14,1 3 0,-3-2-4,2 2-2,0 0-4,-1-4 0,-1-4-32,0-4-11,1-2-16,-3-2-36,0-4 1,0-2-43,0-2-75</inkml:trace>
  <inkml:trace contextRef="#ctx0" brushRef="#br0" timeOffset="5572">974 213 95,'0'0'119,"0"0"-96,0 0-9,0 0-14,0 0 38,0 0-30,0 0 5,78-57-12,-64 53 31,-1 0-5,-2 2 9,-2 2-3,0 0-14,-1 0 24,-2 0 3,-4 10 14,-2 3-37,0 0 3,0 1 11,-2 4-11,-12 0-10,1-1-14,-1-2-2,3-4-11,0-1-22,4 0-83,5-5-12,0-2-123</inkml:trace>
  <inkml:trace contextRef="#ctx0" brushRef="#br0" timeOffset="5924">1199 227 317,'0'0'133,"0"0"-54,0 0-14,0 0-10,0 0-9,0 0-36,0 0 0,-29 78-4,27-65-10,2-2 5,0-3-2,0-4-4,0-2 2,0-2 2,4 0-15,3 0 6,2 0-31,0-10 40,0-2 2,-2 0-2,-3-2-8,-2 0 8,-2 0-4,0 0 5,0 2 0,0 2-38,-9-1 11,-4 5-47,4 1-25,3 2-50</inkml:trace>
  <inkml:trace contextRef="#ctx0" brushRef="#br0" timeOffset="6332">1199 227 71,'154'-108'180,"-154"108"-70,0 0-21,-2 0 2,-5 0-43,-1 0-22,0 3-25,2 5-2,-1 2 3,3-2-11,2 0 9,2 2-1,0-3-18,0 0-5,0 0 17,8-2 4,5-1 1,1 2 4,-3-2 8,1 3-9,-4-1 10,-3 2-11,-3 0 13,-2 2 11,0 2 38,0 2-7,-9-3-40,-7 4 1,1-5-14,1 0-4,3-2-6,3-4-29,2-4-57,6 0-13,0-4-33,0-10-235</inkml:trace>
  <inkml:trace contextRef="#ctx0" brushRef="#br0" timeOffset="6729">1489 112 332,'0'0'121,"0"0"-47,0 0-24,0 0-11,0 0-38,0 0-1,0 0 0,0 0-5,0 62 4,0-40 2,0-1-3,0-3-35,0 0 24,0-4-61,0-6-21,0-2-64,0-6-34</inkml:trace>
  <inkml:trace contextRef="#ctx0" brushRef="#br0" timeOffset="7217">1489 0 209,'149'62'123,"-156"-62"-68,-1 0 7,-1 0 10,2 0-26,-2 8-11,3 2-35,-3 4 3,1 0-1,4 4-4,2 0 4,2 0-3,0-3 1,0-5 0,0-2-1,0-4 8,9-3-14,2-1 3,0 0-25,7 0-46,-3 0 3,-3-1-166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2:18.47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142 343 65,'0'0'103,"0"0"-23,0 0-38,0 0 27,0 0-44,0 0 18,0 0-34,-86-26-2,74 26-10,-1 0 3,3 0 0,0 10-10,3 4 10,5 2-7,2 4 6,0 2 1,0-2 0,0-2 1,7-4-1,5-6 19,-2-2-18,3-6 11,-1 0-11,3 0 19,-1-4-5,1-10-14,-1-4 18,-1-2-18,-2-2 4,-4-4-5,0 0 0,-5-4 0,-2 2-1,0-2-6,0-3-5,0 4 11,-7-2-35,0 5 16,3 8 7,-1 6 4,3 10 11,2 2-4,0 0-16,0 12 18,0 8 0,0 6 0,0 2 10,0 0-8,2 5 11,3-1-12,1-2 24,4-2-17,-4-6-1,5-4-7,1-4 0,-1-4 0,5-6 0,-3-2 10,5-2-10,-3 0 0,3-6-8,-1-8 7,0-2-8,-5-2 9,-3 0-27,-6-2-18,-3-1-26,0 6-36,-3 3 22,-8 2 5,1 7 80,-2 3 23,7 0 13,1 3-36,4 9 21,0 6 41,0-2-18,0 2 2,7-2-6,4-2-5,-2-4-1,2-2 0,1-2-6,0-4-10,2-2 21,1 0-10,6 0-15,-2-12-13,2-4 8,-3-2-6,-1-4-3,-3-2 0,-5-4 0,-5-4 0,-2-3-2,-2-3-7,0 2-15,-6 2 15,-8 4-21,-1 8 29,-1 6 1,5 8-9,0 6 14,5 2-13,-2 0 3,6 16-3,0 10 7,2 4-1,0 4 2,0 2 0,4 3 0,4-3 0,0 0 8,3-4-8,-2-4 0,9 0-8,-5-8-50,-4-6-143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2:19.97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37 76 147,'0'0'155,"0"0"-121,0 0 7,0 0-7,0 0-9,12 104-9,-10-70 10,0 0-12,0-1-12,1-1 5,-3-2-7,0 2-20,0-6-73,0-8-90</inkml:trace>
  <inkml:trace contextRef="#ctx0" brushRef="#br0" timeOffset="294">0 166 35,'0'0'108,"0"0"-42,0 0-15,0 0 40,0 0-74,0 0 16,0 0-26,26-66-7,-13 60-2,6 2 2,-2 2-2,1 2 9,3 0 16,-4 0-22,1 0 22,-1 10-12,-3-2 12,-3 2 8,-5 2-15,-3 0-1,-3 2-8,0 0 10,0 2-16,-13 2 18,-6 0-18,2-2 3,-1-2-4,3-4 0,1-4 0,3-2 1,7-1-2,2-3 3,2 0-10,0 0 1,0 0 1,0 0-43,2 0 5,9 0 25,5 0 11,1 0 7,1 0-3,-1 0 3,2 1 2,-3 7 16,-5 1-10,-1 0 48,-3 1-19,-4 3-4,-3 0-1,0 4 13,-3 1 21,-14 0-39,-6 0 13,-4 2-38,0-4-1,4-2 0,-2-2-44,4-6-73,8-4-79</inkml:trace>
  <inkml:trace contextRef="#ctx0" brushRef="#br0" timeOffset="2298">356 172 123,'0'0'134,"0"0"-43,0 0 8,0 0 4,0 0-18,0 0-1,0 0-37,-5 0-6,5 0-25,0 0-8,0 0-8,0 6 0,0 10-1,0 2 1,0 4-2,0-1-5,0-2-7,0 2-54,0-2-52,5-2-60,-2-5-102</inkml:trace>
  <inkml:trace contextRef="#ctx0" brushRef="#br0" timeOffset="3012">365 0 107,'0'0'228,"0"0"-108,0 0-45,0 0 21,0 0-25,0 0-18,0 0-47,0 0-5,0 0-1,0 0-11,0 0-40,0 2-69,0 6-82</inkml:trace>
  <inkml:trace contextRef="#ctx0" brushRef="#br0" timeOffset="3598">573 2 38,'0'0'86,"0"0"-55,0 0-10,0 0 12,0 0-12,0 0 69,0 0-58,0 60 13,0-36-34,0 2-3,0-2 6,0 0-13,0 0-1,0-3 0,0-3-1,0-3-50,0-5-15,0-3-83</inkml:trace>
  <inkml:trace contextRef="#ctx0" brushRef="#br0" timeOffset="3904">476 158 113,'0'0'197,"0"0"-99,0 0-25,0 0-11,0 0-8,0 0-53,0 0 6,45-16-7,-20 12 1,4 2-1,13-2-19,-9 0-85,-6 2-195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56.466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46 84,'0'0'183,"0"0"-79,0 0-46,0 0-2,0 0-29,0 0-11,0 0-16,0 0-29,0 0-59,0 0-95</inkml:trace>
  <inkml:trace contextRef="#ctx0" brushRef="#br0" timeOffset="488">0 46 7</inkml:trace>
  <inkml:trace contextRef="#ctx0" brushRef="#br0" timeOffset="712">196 67 13,'0'0'41,"0"0"-13,0 0 30,0 0-36,0 0-2,0 0-6,0 0-12,43 48-2,-41-38-26,-2-2-45</inkml:trace>
  <inkml:trace contextRef="#ctx0" brushRef="#br0" timeOffset="1810">561 0 104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53.43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 24 61,'0'0'179,"0"0"-94,0 0-17,0 0-14,0 0-7,0 0-30,-3 0-16,3 0 11,0 0-1,-2 0 27,2 0-19,0 0 25,0 0-5,0 0 3,0 0-27,0 0-5,0 0-10,0 0-2,0-2-6,5 0-33,15 0 33,2 0 3,2 0-2,3-2 4,0 0 3,-2 2 0,-1-2-29,-2 4-56,-4 0-18,-9 0-119</inkml:trace>
  <inkml:trace contextRef="#ctx0" brushRef="#br0" timeOffset="955">64 22 75,'0'0'67,"0"0"-44,0 0 3,0 0 24,0 0 29,0 0-60,0 0 23,35-10-30,-26 10 21,1-2-13,0 2-11,4 0 2,-1 0-1,0 0 0,3 0-4,-5 0 1,1 0-5,-4 0-3,1 0 1,-5 0 0,-2 0 1,4 6-1,-6-2 7,0 2-6,2 0 17,-2 0-18,0 2 21,0 1-20,0-2 17,0 1-18,0 0 7,-4-2 3,-2 1 1,-2-2 9,-3 1-19,-1-2 2,-3 0-2,1 0-2,1-4-12,0 0 0,-1 0 0,1 0-21,-1 0-46,4-12 2,-1 1-20,3 2-39</inkml:trace>
  <inkml:trace contextRef="#ctx0" brushRef="#br0" timeOffset="1577">91 34 48,'0'0'117,"0"0"-24,0 0-13,0 0 5,0 0-36,0 0-6,0 0-23,0 0-4,0 0-8,0 0-7,0 12-2,0 4 8,0 4-1,0 4-6,0 2 23,0 5-16,0 3 6,-2 0-13,-1-2 1,3-4-7,0-8-24,0-4 24,0-8-33,0-4 3,0-4-75,0 0-51</inkml:trace>
  <inkml:trace contextRef="#ctx0" brushRef="#br0" timeOffset="2389">220 249 146,'0'0'99,"0"0"-51,0 0 11,0 0-27,0 0 8,0 0-25,0 0 1,2 60-16,-2-52 11,0 0-10,0 0-2,0-2-16,0 0-53,0 0-37,0-4-63</inkml:trace>
  <inkml:trace contextRef="#ctx0" brushRef="#br0" timeOffset="3536">213 178 7,'119'33'48,"-119"-33"-15,0 0 9,0 6 3,0 2-22,0 2 16,0 2-31,0 0 5,0-2-11,0 0-2,0-4 0,0-4 0,0 2 0,0-4 0,2 0 0,-2 0-3,2 0-4,2 0-6,0-4 13,1-8-15,2-2 8,0 2-45,-1-2-8,1 2-36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1:57.780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110 452 110,'0'0'72,"0"0"-1,0 0-9,0 0 26,0 0-80,0 0-7,0 0-1,-87 7-2,77 4 1,3 2 1,5 1-3,0 2-1,2-2 4,0 2 8,0-4-6,8-2 9,1-4-10,3-2 13,-3-4-14,1 0 18,4 0-10,-3-8 15,2-8-14,1-4-9,-3-2 0,0-3-2,-2 2 2,-2-1-10,-5-2-7,0 1-5,-2 1 19,0 4 3,0 2-1,0 4 0,-4 4 1,-3 6 0,3 4-14,-1 0 14,0 0-13,3 10 6,0 6-7,0 4 14,2 0 1,0 4 10,0-2-2,0 0-9,0-1 4,2-6-1,4-4-6,4-5 6,1-5 7,3-1-10,1 0 3,3 0-3,-1-14-2,-1-1 1,-1-3-24,-3-4-5,-5 1-84,-5 7-87</inkml:trace>
  <inkml:trace contextRef="#ctx0" brushRef="#br0" timeOffset="525">110 452 104,'117'-59'100,"-120"73"-37,3 4-7,0 0-1,0-2-12,0-2-34,5-3-2,6-2-7,0-4-12,11-5-10,-4 0-33,-3 0-98</inkml:trace>
  <inkml:trace contextRef="#ctx0" brushRef="#br0" timeOffset="788">528 210 152,'0'0'181,"0"0"-97,0 0-35,0 0 0,0 0-47,0 0 28,0 0-20,0 0 15,0 110-2,0-78 0,0 2-7,0-1-15,0 0 0,0-1-1,0-1-43,0-8-70,0-6-89</inkml:trace>
  <inkml:trace contextRef="#ctx0" brushRef="#br0" timeOffset="1050">485 236 149,'0'0'50,"0"0"-17,0 0 71,0 0-43,0 0-34,0 0-5,0 0 7,122 74-28,-104-52 15,-2 4-16,-7 0 0,-5 2-5,-4 3 4,0-1-7,0-2-7,-16-2 15,-1-4 0,-3-2 0,-1-6 0,2-2-20,3-8 14,3-4-1,3 0-35,6-2-112</inkml:trace>
  <inkml:trace contextRef="#ctx0" brushRef="#br0" timeOffset="1396">670 368 260,'0'0'118,"0"0"-66,0 0 3,0 0-29,0 0-7,0 0-19,0 0 56,9 70-29,-4-43-8,-1 1-2,0-2-4,-2 0 1,-2-4-14,0-2-19,0-6-43,0-10-12,0-4-58,0 0-57</inkml:trace>
  <inkml:trace contextRef="#ctx0" brushRef="#br0" timeOffset="1645">719 332 65,'0'0'88,"0"0"-37,0 0 16,0 0-31,0 0 2,0 0-28,0 0-1,52 87-1,-48-68 0,2 0 11,-3-3-18,1-5 1,-4-2 0,0-5-3,0-3 2,0-1 10,0 0 12,0 0 11,0-1-16,0-13-18,0-4-6,0-3-16,0-1-25,6 2-57,6 2 75,1 0 26,1 6 3,3 0 0,-1 6-7,-3 2 6,1 4 2,-3 0 4,-2 0 4,-3 4-9,-1 6-2,2-2 2,-5-2 1,2 0 0,1-4 4,1-2-4,2 0 10,0 0 7,1 0 16,-1-2-27,2-7 3,-6-2-9,-4 1-1,0 0-33,0 0 33,-4 0 0,-10 4-32,-1 0 31,1 6 1,1 0 21,2 0-21,2 4-2,2 10 1,5 6 1,2 6 8,0 2 21,0 5 45,0-4-16,7 0-17,4-4-33,2-7 9,0-3-16,3-7 6,-3-6 0,3-2-7,9-4-33,-8-12-79,2-2-102</inkml:trace>
  <inkml:trace contextRef="#ctx0" brushRef="#br0" timeOffset="2273">1087 334 103,'0'0'154,"0"0"-72,0 0-20,0 0-20,0 0-10,0 0-4,0 0-27,-61 74 8,57-53-7,4-3 1,0 0-3,0-3 0,0-2 0,11-5-9,3-7-15,12-1-22,-6 0-21,1-4-137</inkml:trace>
  <inkml:trace contextRef="#ctx0" brushRef="#br0" timeOffset="2514">1236 366 140,'0'0'162,"0"0"-112,0 0 11,0 0-18,0 0 5,0 0-35,0 0 1,-68 89-14,68-67 17,0-4-17,0 0 2,0-6-1,10-2 0,-1-4 2,1-4-3,7-2 0,-2 0-39,9-5-18,-5-8-91,-2-1-105</inkml:trace>
  <inkml:trace contextRef="#ctx0" brushRef="#br0" timeOffset="2756">1236 366 143,'117'6'219,"-117"-6"-135,0 12-55,0 4 27,0 0 0,0 2-15,0-1-40,0-2 13,0-2-13,0-4-2,0 0-29,0-9-59,0 0-74,0 0-85</inkml:trace>
  <inkml:trace contextRef="#ctx0" brushRef="#br0" timeOffset="2972">1438 354 55,'0'0'43,"0"0"6,0 0 13,0 0-1,0 0 18,0 0-33,0 0-31,2 89 9,-2-81-22,0-4 4,0-2-6,0 0 1,0-2 4,3 0-4,4 0-2,2-7-2,-1-2 3,4-5-25,-5 0 8,-1-3-22,1 3 7,-5 0-76,2 1 25,-2 4 44,3 3 26,-2 4 4,1 2-18,0 0-25,5 0 51,-3 10 1,4 4 83,-4 1-50,-1 3-1,-1-3 30,-4 3 30,0-1-66,0-3 16,0-2-16,0-5 6,0 0-24,0-6 2,0-1 3,0 0 34,0-4-47,0-11 0,0-3-15,4-3-22,2 2-7,-2 2-21,0 3-38,3 6 69,-1 4 25,2 4 9,0 0 19,1 0 72,0 8-52,0 2 0,2 2-15,2-3-5,-1-1-19,3-4 9,-1-4-2,-1 0-6,-2 0 13,-2-8-14,-3-3 0,-3-3-6,-3 3 0,0-4-17,0 5-13,0 4 9,0 2 15,-5 4 12,1 0 13,2 0 2,0 4-15,2 10 23,0 3-13,0 2 17,0-1-14,0 0 12,4-1-17,5-5 8,1-2 52,0-6-46,-1-2-8,-1-2-14,0 0 0,0 0-6,1-2-4,-5-5-32,4 0 21,-6-1-8,-2 4-53,0 1 64,0 3 18,0 0 55,0 0-19,0 0 0,0 3-17,0 1 3,0 4-12,0-2-9,0-1-1,0 0-9,0-3-26,0-2-80,2 0-66,2 0-25</inkml:trace>
  <inkml:trace contextRef="#ctx0" brushRef="#br0" timeOffset="3942">1978 376 129,'0'0'170,"0"0"-49,0 0-58,0 0-3,0 0 29,0 0-47,0 0-42,-52-4 0,44 4-4,-2 7 4,4 2-7,-1 0 7,5 1-10,0-2 8,2-1 1,0 1-7,0-1 8,0-1-7,2-2 7,7 0-7,0 0 6,0-2-10,2 2 9,-2 0-5,0 0 6,0 2 1,-5-1-6,0 2 6,-4 1 0,0-1 6,0 4 17,0-1 9,-13 0-16,-3 0-16,1-2 0,-5-2-49,7-2-65,-1-4-183</inkml:trace>
  <inkml:trace contextRef="#ctx0" brushRef="#br0" timeOffset="4504">2475 0 78,'0'0'235,"0"0"-105,0 0-74,0 0-2,0 0-17,0 0 22,-106 127-5,64-66-11,-2 9-14,-5 2-16,3 0 3,1-1-15,7-9-2,9-6-21,6-12-8,10-12-96,9-16-27,4-12-93</inkml:trace>
  <inkml:trace contextRef="#ctx0" brushRef="#br0" timeOffset="5000">2585 236 208,'0'0'133,"0"0"-47,0 0-22,0 0 11,0 0-28,0 0-12,0 0 26,-2 118-31,2-82 13,0 0-42,0-1 8,0-5-8,0-4-2,0-5-7,0-6-35,0-7 1,0-8-82,0 0-59,0-8-119</inkml:trace>
  <inkml:trace contextRef="#ctx0" brushRef="#br0" timeOffset="5249">2495 276 155,'0'0'220,"0"0"-127,0 0-49,0 0-15,0 0 0,0 0-29,0 0 11,46 0-10,-19 0-2,2 4 2,0 8 18,2 2 13,-1 2-10,-6 2 18,0 2-10,-6 0-4,-3 0-25,-5 0 15,-8 0-9,-2 1 2,0-3 6,-2-2-7,-16 0 10,-5-2-16,-1-2 12,-2-2-12,1-4-4,2-4-5,6-2-32,1 0-68,7-4-51,3-6-119</inkml:trace>
  <inkml:trace contextRef="#ctx0" brushRef="#br0" timeOffset="5773">2878 397 41,'0'0'99,"0"0"-56,0 0-22,0 0 33,0 0 33,0 0-26,0 0-44,-31-4 7,26 4-24,1 0 16,-3 0-3,-2 11 7,3 4-4,-3 0-15,5 6 12,-2-1-13,6 0 30,0-2-11,0-4 7,0-3-13,6-4-2,0-1 4,3-4 1,-3-2-15,4 0-1,-2 0-7,3-15-25,3 0 31,-3-3-21,-2-3 4,-3-1-3,-1 0-4,-3 2 8,-2 4 14,0 6 3,0 6 1,0 4 37,0 0-25,5 0 10,-1 10-10,0 6 11,5 2-8,1 3 0,-4-3 6,3-3-22,-3-1 0,4 1 0,-2-5-16,3-2-22,1-6-123,-3-2-118</inkml:trace>
  <inkml:trace contextRef="#ctx0" brushRef="#br0" timeOffset="6284">3096 176 307,'0'0'115,"0"0"-45,0 0-20,0 0 9,0 0-37,0 0 5,0 0 11,0 116-21,0-76 6,0 0-17,0-1 16,-2-3-22,-2-3 4,-3-2-4,2-5-49,1-6-12,-1-8-51,-1-12 38,2 0-35,-3 0-155</inkml:trace>
  <inkml:trace contextRef="#ctx0" brushRef="#br0" timeOffset="6516">2994 440 98,'0'0'129,"0"0"-63,0 0 29,0 0-31,0 0-5,0 0-39,0 0 2,111 0-21,-84 0-1,4 0 0,4 0 0,19-6-23,-7 2-95,-9-1-77</inkml:trace>
  <inkml:trace contextRef="#ctx0" brushRef="#br0" timeOffset="6690">3431 393 328,'0'0'160,"0"0"-29,0 0-18,0 0-14,0 0-22,0 0-37,0 0-39,-65 32 11,56-10-11,0 1-1,4 0 0,3-3 1,2-6-1,0-3 3,0-2-11,7-5 16,7-4-16,-1 0-6,5 0-5,-1-13 0,-1-6 9,-1-2 10,-1-4-22,-7 0-7,-5-1-33,-2 1-37,0 4 2,-2 5 48,-12 10 16,3 4-61,2 2-104</inkml:trace>
  <inkml:trace contextRef="#ctx0" brushRef="#br0" timeOffset="7123">3715 334 72,'0'0'218,"0"0"-133,0 0 6,0 0-9,0 0 28,0 0-55,0 0-35,-19-26-5,14 26-7,-2 0-16,5 0 6,-2 8-4,4 4-7,0 2 2,0 2 9,0 1-16,4-2 17,7 3 1,1-1 1,-2-2 0,-1 2 10,-1-4 0,-4 0 21,-4-1 1,0 0 0,-14 8 13,-12-2-46,-5-4-128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3:13.12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24 108 58,'0'0'42,"0"0"-2,-3 0 42,1 0-27,0-2-4,0 2-8,2 0 19,-2 0-3,-1 0-24,0 0 15,1 0-32,0 0 19,0 0-2,0 0-5,2 0-21,0 0-1,0 0-8,0 0-3,0 0 0,0 0-6,0-2-2,0 2-31,0 0 7,4-2 12,10-1 23,1 2-1,6-2-1,1-1 2,0 3 0,2-4-10,1 1 19,0 3-18,-4-2 15,2 2-12,-3-2 7,0 2-1,-2 1 0,0 0 0,-3 0-1,4 0 2,-4 0-1,1 0 1,-1 0-2,-1-2 2,-3 2-1,-5 0 0,0-3-16,0 3-29,-2 0-37,-2 0-39,-2 0-159</inkml:trace>
  <inkml:trace contextRef="#ctx0" brushRef="#br0" timeOffset="751">377-1 55,'0'0'45,"0"0"-34,0 0 11,0 0-13,0 0 9,0 0-16,0 0 11,-17 0-5,13 0 21,2 0 19,-1 0-25,-2 0 32,3 0-12,-2 0 18,1 0-25,1 0 3,2 0-13,0 0-2,0 0-1,0 0-13,0 0 8,0 0-17,0 0-2,0 0-10,0 0 10,0 0-8,0 2 9,7 5 1,2 0-1,0 1 0,0 0 6,-1 2-12,2-2 14,-4 1-8,1-1 0,-3-2 0,4-1-1,-6-1 0,0 3 0,0-4-5,-2 4 4,0-3-7,0 2 1,0 2 16,-6 0-7,-6-1-1,-1 4 0,1-3-12,1 0-37,1 0-78,0-2-154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3:15.472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34-2 130,'0'0'123,"0"0"-77,0 0-6,0 0 22,0 0-43,0 0 0,0 0 4,2-2 36,-2 2-7,0 0 4,0 0-14,0 2-32,0 10 9,0 2-18,0 3-1,-5 2 6,1 3-7,0 3 1,-1-1-1,0-1-9,1-2-12,0-3 15,1-6-5,1-2 11,2-4-9,0-2 8,0-2-15,0-2 16,0 0-19,0 2 4,0-2 2,9 0 0,2 0 12,0 0 4,2 0-7,4 2 13,-2-2-16,1 0-14,-3 2-34,1 0-35,-4-2-23,-3 2-49</inkml:trace>
  <inkml:trace contextRef="#ctx0" brushRef="#br0" timeOffset="630">245 56 103,'0'0'155,"0"0"-67,0 0-37,0 0 12,0 0-38,0 0-8,0 0 6,-33 0-1,29 0 1,-4 0-11,4 0 9,-2 0-21,1 7 0,1-2 0,0 1 0,0 1 0,4 1-1,-2-2 0,2 2-2,0-2-4,0-1 9,0 2-10,0-3 11,0-1-10,0 0 7,0-2 0,0 2-7,2-3-13,4 0-12,2 0 3,1 0 28,0 0 0,0 0-5,0 0 9,-3 1-10,1 2 4,0 1 3,0 2 1,-3-1 18,0 2 23,-4 0-8,0 4 2,0-1-14,0 2 10,0 0-22,0 2 17,-4 2-14,-5-2-12,0-2 6,-2 0-5,0-4 5,2 0-6,0-4 2,0-2 4,3-2-2,-2 0-5,2 0-31,2 0-47,2-14-1,2 2-34,0 0-91</inkml:trace>
  <inkml:trace contextRef="#ctx0" brushRef="#br0" timeOffset="1516">385 60 111,'0'0'139,"0"0"-66,0 0-3,0 0 0,0 0-41,0 0 6,0 0-24,0 10 18,0 5-20,0 0 4,0 3-2,0 3-10,0-3 8,0 2-8,0-2-2,0-2-15,0-2 0,0-4-26,0 0-10,0-6-56,0-2-97</inkml:trace>
  <inkml:trace contextRef="#ctx0" brushRef="#br0" timeOffset="1817">354 82 111,'0'0'126,"0"0"-86,0 0-28,0 0 27,0 0-22,0 0 1,0 0-17,33-50 8,-25 46-9,1 0 7,-3 0-6,0 4 5,2 0 11,-4 0 2,1 0-2,-3 4-16,0 6 31,-2 2-22,0 5 9,0-3-19,0 1 10,-9 2-9,0-4-1,0 0 6,0-3-3,5-5-6,0-1 6,-2-1-2,6-3-1,0 0 0,0 0-17,0 0 2,0 0 5,0 0 3,6 0 5,2 0 4,3 0-11,1 0 16,-3 0-14,-1 6 14,-1 2-5,0 0 8,-5 0 19,-2 0 4,0 2-17,0 2 4,0 0-10,0 2 16,-5 2-14,-8-2 9,-2 0-20,1-2 8,-1-2-9,1-6-10,1-4-31,1 0-91,6 0-118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1.69492" units="1/cm"/>
          <inkml:channelProperty channel="Y" name="resolution" value="21.68675" units="1/cm"/>
        </inkml:channelProperties>
      </inkml:inkSource>
      <inkml:timestamp xml:id="ts0" timeString="2022-02-10T01:35:12.63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 71,'35'0,"-17"0,-1 0,1 0,0 0,-1 0,1 0,-1 0,19 0,-1 0,-17 0,-1 0,1 0,0 0,-1 0,18 0,1 0</inkml:trace>
  <inkml:trace contextRef="#ctx0" brushRef="#br0" timeOffset="4079">195 0,'-18'0,"1"0,-1 0,1 0,-1 0,0 0,1 18,-1-18,0 17,18 1,-17 0,-1-18,18 17,0 1</inkml:trace>
  <inkml:trace contextRef="#ctx0" brushRef="#br0" timeOffset="6518">54 106,'18'0,"-1"0,1 0,0 0,-1 35,-17-17,18-1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7:53.64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0 0 320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1-08-18T18:38:54.948"/>
    </inkml:context>
    <inkml:brush xml:id="br0">
      <inkml:brushProperty name="width" value="0.03528" units="cm"/>
      <inkml:brushProperty name="height" value="0.03528" units="cm"/>
      <inkml:brushProperty name="fitToCurve" value="1"/>
      <inkml:brushProperty name="ignorePressure" value="1"/>
    </inkml:brush>
  </inkml:definitions>
  <inkml:trace contextRef="#ctx0" brushRef="#br0">104 206 5,'0'0'18,"0"0"-11,0 0-5,0 0-2,0 0 0,0 0 13,0 20 6,0-18 33,-3-2-10,1 2 17,0-2 7,2 0-9,-3 0 3,3 0-31,-2 0 23,2 0-25,0 0 15,0 0-16,0 0 18,0 0-18,0 0-6,0 0 1,0 0-9,0 0 9,0 0-20,0-4 5,2-6 0,8-4-5,1-2 2,0-2-3,-2 0 1,-2 0 0,-3 0-1,0 4 9,-2-1-15,-2 5 16,3 5-14,-3-1 12,0 4-8,0 0 0,0 2 0,0 0 0,0 0-9,0 0 9,0 0-28,0 2 21,0 11-15,0 8 21,0 5 1,0 8 0,0 4 2,0 4 8,0 4-7,-3 0 5,3-1-16,0-8 8,0-5-2,0-3 4,0-9-4,0-2 2,0-4 0,-2-2-2,0-2-9,0-2-1,-2 0 2,-1-2 9,0 0 2,-1-2-4,-3 0 9,0 2-7,-2-4 1,0 2-8,0-2 7,-1 0 2,1 0-10,3-2 21,-4 0-24,3 2 22,3-2-10,-2 0 0,6 0 1,-2 0 0,2 0 0,2 0 7,0 0-7,0 0 14,0 0-14,0 0-2,8 0-1,11 0 2,5 0 0,1 0 0,4-4-1,2 0 2,-5 0-1,1 2 7,-4 0-14,-5 0 8,-5 2-1,-5 0 0,-2 0 1,-2 0-1,0 0 0,1 0-1,-1 0-39,-2 0-93,2 0-160</inkml:trace>
  <inkml:trace contextRef="#ctx0" brushRef="#br0" timeOffset="1013">850 6 163,'0'0'136,"0"0"-54,0 0-26,0 0 38,0 0-28,0 0-18,0 0-16,0-12-12,0 12 13,0 0-15,0 0 6,0 4-17,0 11-14,2 11 14,3 10 15,-1 13-9,-4 9 1,0 0-8,0 0 1,0-6-14,0-7-3,0-9 9,0-8 2,0-8-10,0-8 8,0-6 1,0-3 0,0-3-3,0 0 3,0 0-18,0-7 18,0-11-62,0-4 21,0-3-5,0 2 37,4 5-6,6 1 14,1 3 0,2 4-1,3 1-4,-1 2 11,1 3-18,-1 4 19,1 0-6,-1 0 7,-1 0 10,-1 8-10,-3 4-6,-2 2 9,-3 4-4,-3 3 33,-2 0-23,0 4 23,0 1-33,-11 0 11,-5-2-17,-4-4 10,-2-2-3,-3-4-7,0-6 3,-1-2 5,2-6-16,1 0 11,3 0-9,3-10-26,1-10 13,5-2-50,4 0 3,4-2-6,3-1-19,3 6-35,6 5-103</inkml:trace>
  <inkml:trace contextRef="#ctx0" brushRef="#br0" timeOffset="1854">1247 276 95,'0'0'163,"0"0"-93,0 0 15,0 0-15,0 0-13,0 0-24,0 0-13,0 0 10,0 0-28,0 2 9,0 14-10,0 6 24,0 4-25,-2 2 18,2 1-18,0-1 0,0-2 1,0 0-1,0-6 0,4-2 7,5-2-17,-3-6 19,1-4-18,2-2 9,0-2-1,-1-2 1,6 0-10,1-4-2,4-12-18,0-4 21,-1-4 8,-2 0-6,-3-2 14,-4 3 0,-3 7 25,-2 2-16,-2 7 1,-2 3-10,2 1-1,-2 2 1,0 1-14,0 0 13,0 0-16,0 0-5,0 0 14,0 0-18,0 9 9,0 5 10,0 7 0,0 3 4,0 6-3,0 4 13,-2 6-7,-8 0-1,-3 4-5,-1-2-1,1 3 0,0-4 0,-1-3 0,-1 1 7,-1-5-11,1-4 10,-3-2-6,-2-6 1,2-4 10,0-4-11,3-6 0,1-2-1,1-6-25,2 0-13,0-2-69,4-12-34,1-2-172</inkml:trace>
  <inkml:trace contextRef="#ctx0" brushRef="#br0" timeOffset="2658">1719 60 78,'0'0'160,"0"0"-56,0 0 14,0 0-17,0 0 13,0 0-70,0 0-28,0 2-16,0 16 0,0 8 13,0 10 9,0 6 5,0 8-4,0 4 21,0 4-44,-9 5 23,-3-4-22,2-2-2,1-7 1,-1-8-1,4-10-8,0-8-24,1-8 10,3-6-35,-8-10-19,4 0-58,-1 0-157</inkml:trace>
  <inkml:trace contextRef="#ctx0" brushRef="#br0" timeOffset="2988">1588 445 42,'0'0'224,"0"0"-132,0 0-44,0 0-7,0 0 3,0 0-34,0 0-9,44-14 6,-26 11-6,1 3 8,4 0-7,2 0 3,-1 0-4,3 0-2,1 0 0,-1 0 1,12 0-24,-8 0-80,-7 0-88</inkml:trace>
  <inkml:trace contextRef="#ctx0" brushRef="#br0" timeOffset="3237">1931 432 93,'0'0'203,"0"0"-134,0 0-41,0 0 6,0 0-8,0 0-11,0 0-14,13-1 18,-2-6-4,0 0 31,0-4-36,-1 1 6,-2 1-16,-4-1 1,-1-3 0,-3 1-1,0 2 1,0 0 12,-7 0-26,-9 6 3,-1 4-3,-1 0-14,-2 0 20,0 14 7,2 9 1,5 4 13,0 11-13,3 5 17,6 3-17,2 2 37,2-6-24,0-4 16,0-6-12,8-6 2,6-4-6,1-4-13,3-5 0,2-8 1,7-5-4,-5-8-133</inkml:trace>
  <inkml:trace contextRef="#ctx0" brushRef="#br0" timeOffset="3912">2325 543 146,'0'0'75,"0"0"0,0 0-26,0 0 7,0 0-17,0 0-19,0 0-12,-4 0 0,4 0-6,11 0-1,11 0 20,7-2-10,9-2 17,6 0-14,8-2 6,6 2 19,8-1-3,5 2 11,6-1-39,-2 2 11,-4 0-16,-3 0 19,-10 0-22,-12 2 8,-11 0-8,-14 0 0,-10 0 6,-7 0-4,-4-3 33,0 2 39,0-5 17,-13 0-78,-7-4 1,0-3-14,-2 2-1,1-1 0,4-1-16,3 2 17,1 0-26,4 1 26,2 5-30,1-2 28,1 4-2,3 0 4,2 2 0,0 1 0,0 0-1,0 0-11,0 0 11,0 0-41,0 0 22,0 0-9,11 0 28,3 0-7,-1 4 8,3 3 0,-1 4 1,-1-1-3,-1 1 9,-2 6 4,-4-4-9,-3 5 29,-4 3-17,0 1 24,-18 6-38,-24 14-5,1-6-103,6-10-189</inkml:trace>
  <inkml:trace contextRef="#ctx0" brushRef="#br0" timeOffset="66896">781 1203 95,'0'0'47,"0"0"-3,0 0 8,0 0 19,0 0-9,0 0-12,0 0 8,-3-4-15,1 4 17,2-3-37,0 3 3,-2 0-26,2 0 10,-2 0-10,2 0-2,-2 0 2,-1 0-3,1 0-6,2 0 18,0 0-18,0 0 18,0 0-18,0 0 10,0 0-2,0 0 1,9 0 0,7 4-9,6-1 19,4 1-18,3-2 16,8 2-12,1-3 5,6 2-1,5 1 1,5 0-1,3-2 0,3 2 1,5 0-2,0-3 7,4 2-15,2-3 22,-2 0-25,1 0 20,-6 0-9,-4 2 2,-7 0-1,-4 0 0,-2 0 1,-4-2-2,-6 0 10,-3 0-14,-5 0 13,-7 0-8,-5 0 1,-3 0-1,-3 0 0,-2 0 1,-4 0-2,-1 0 8,-1 0-11,-3 0 10,2 0-6,-2 0 1,0 0 6,0 0-6,0 0 0,0 0-1,0 0 0,0 0-44,0 0-173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7:46.14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76 25 36,'0'0'39,"0"0"-21,0 0 12,0 0-3,0 0-18,0 0 2,0-4 4,0 2 24,0 2-9,0-3 3,-2 2-13,2 1 1,0 0-21,0 0 1,0 0 31,0 0 11,0 0-10,0 0-20,0 0 23,0 0-23,0 0 2,-3 0-14,3 0 14,0 0 2,0 0-4,0 0 6,0 0-19,0 4 20,0 4-20,0 6 20,0 2-13,0 4 9,0 2-9,0 2 5,0 0-3,0 2-9,0 0 6,0-4 0,0 0-12,0-4 6,0-2 0,0-2-51,-2-5-34,0-5-84,-3-3-155</inkml:trace>
  <inkml:trace contextRef="#ctx0" brushRef="#br0" timeOffset="659">69 87 100,'0'0'79,"0"0"0,0 0-40,0 0 15,0 0-14,0 0-5,0 0-18,10-44-15,-2 35 17,3 2-17,3-1 37,-1 0-28,3 4 15,-5 0-17,3 2 18,-4 2 2,1 0 20,1 0-26,-6 4-21,1 6 22,-7 4-12,0 0 15,0 2-17,0 0 9,-11 0-6,-5 0 0,-3-2-3,0-2-10,5-2 3,4-4 4,3-4-2,5 0-5,0-2 4,2 0-4,0 0-17,0 0-17,0 0-2,9 0 10,3 2 8,9 2 16,-1 2 4,0 2-4,-2 4-1,-5 2 3,-1 2 0,-6 2 0,-4-1 0,-2 1 0,0-3 13,0 2-12,-6-2 25,-10-1-3,-4-2 10,-4-2-26,-1-3 3,-2-1-9,0-4-1,3-2 0,2 0 1,1 0-2,4-2-26,5-11-33,8-1-15,4-4-35,0 3-10,2 1-164</inkml:trace>
  <inkml:trace contextRef="#ctx0" brushRef="#br0" timeOffset="1472">290 67 71,'0'0'183,"0"0"-83,0 0-17,0 0-6,0 0 24,0 0-36,0 0-10,0-6-11,0 6-3,0 0-15,0 0-26,0 0 0,0 10-1,0 8 0,0 4 2,0 4 4,0 4-4,0 0-1,0-2 2,0-2-2,0-6 0,5-4 6,-1-3-14,2-8 6,3-1 2,1-4-39,0 0 31,7-1-5,-2-14 6,1-7-6,1 1 3,-3-4 4,-3 1 4,-3 0 1,-3 0-8,-5 2 2,0 0 8,0 2-1,0 2 2,-5 2-2,-1 4 0,2 2-7,1 4 7,1 2-94,2 2-52,0 2-184</inkml:trace>
  <inkml:trace contextRef="#ctx0" brushRef="#br0" timeOffset="2034">633 5 152,'0'0'174,"0"0"-100,0 0-31,0 0 18,0 0-12,0 0-7,0 0-32,-33-2 3,23 2-12,4 8-2,-3-3 3,3 4-3,1-3 1,2 0 0,3 0-1,0 0 0,0-2 1,0 2 0,0 0-7,0 0 14,0 2-7,3 2 0,6 0 7,0 2-6,-1 0 10,2 0-1,-1 2-8,-3 0 1,1 0-1,-3 2 3,-1 0-3,-3 0 16,0 0 15,0 0 22,-3-2-4,-8 2-19,-2-3 7,1-4-26,-1 0 6,3-4-18,-2-2-2,3-3-1,-2 0-19,0 0-96,2-12-56,3-2-57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7:49.32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44 42 176,'0'0'185,"0"0"-91,0 0-8,0 0 2,0 0-24,0 0-37,0 0-6,-7 0-20,7 8 5,0 8-4,0 6 8,0 4-9,0 4 6,0 0-5,0 2-2,0-4 7,0-3-1,2-7-12,1-7-5,-1-3-8,-2-8-50,0 0-44,0 0-50</inkml:trace>
  <inkml:trace contextRef="#ctx0" brushRef="#br0" timeOffset="539">0 74 77,'0'0'161,"0"0"-79,0 0-15,0 0 35,0 0-31,0 0-21,0 0-31,0-6 9,0 6-28,0 0 0,2 0-2,4 0 1,5 0 0,5 0 1,-1 0 10,6 0 3,-1 2 16,-1 6-3,0 0 10,-2 4-30,-1 2 11,-5 2-4,-2 4 0,-6 0 9,-3 2-12,0 2 9,-6 0-19,-9-2 18,-3-1-18,-1-3 8,2-7-8,0 0 0,3-4-13,1-3-27,2-4-25,0 0-62,4 0 17,1 0-64,4-5-86</inkml:trace>
  <inkml:trace contextRef="#ctx0" brushRef="#br0" timeOffset="1022">249 52 337,'0'0'114,"0"0"-61,0 0-4,0 0 18,0 0-46,0 0-4,0 0-15,4 18 18,-1 0-6,-1 6-5,2 2 9,0 0-17,1 2 8,-2-2-9,1-2 0,0-3-15,-1-6-15,-1-5-28,-2-7-46,0-3-53,0 0-137</inkml:trace>
  <inkml:trace contextRef="#ctx0" brushRef="#br0" timeOffset="1298">243 100 78,'0'0'172,"0"0"-115,0 0-35,0 0 14,0 0-10,0 0-25,113-20 8,-89 18-8,1 0-2,-6 2-4,-5 0-31,-5 0-84,-9 0-112</inkml:trace>
  <inkml:trace contextRef="#ctx0" brushRef="#br0" timeOffset="1511">253 196 46,'0'0'80,"0"0"-30,0 0 6,0 0 2,0 0-22,0 0-20,127 4-15,-108-8-1,-7-2-26,-3 0-20,-9 2-126</inkml:trace>
  <inkml:trace contextRef="#ctx0" brushRef="#br0" timeOffset="1682">289 277 52,'0'0'126,"0"0"-24,0 0-27,0 0 6,0 0-25,0 0-37,0 0-3,106 19-16,-77-19-13,14-11-42,-5 0-40,-9 4-120</inkml:trace>
  <inkml:trace contextRef="#ctx0" brushRef="#br0" timeOffset="1970">742 0 146,'0'0'151,"0"0"-107,0 0-23,0 0 27,0 0-15,0 0 2,0 106-14,2-76-21,4-2 3,-4-2 6,0-4-18,1-4-31,-3-6-84,0-5-81</inkml:trace>
  <inkml:trace contextRef="#ctx0" brushRef="#br0" timeOffset="2209">670 26 84,'0'0'213,"0"0"-158,0 0-19,0 0 45,0 0-20,0 0-2,0 0-19,130 52 9,-111-32-18,-3 2 18,-5 0-25,-7 4 14,-2 0-14,-2 3-14,0 0 4,-13-3-13,-7 1-2,-3-5-6,2-4-3,0-6-12,1-6-4,5-6-32,-1-2-56,5-16-49,2 0-118</inkml:trace>
  <inkml:trace contextRef="#ctx0" brushRef="#br0" timeOffset="2552">931 82 266,'0'0'160,"0"0"-74,0 0 12,0 0 29,0 0-54,0 0-40,0 0-23,0 14-10,0 4 13,-2 6-13,-3 6 3,-2 0 3,0 0-8,1-2 4,-1-2-4,1-1-22,-2-7-17,4-4-6,0-10-34,0-4-20,1 0-29</inkml:trace>
  <inkml:trace contextRef="#ctx0" brushRef="#br0" timeOffset="2839">942 72 91,'0'0'219,"0"0"-142,0 0-61,0 0 90,0 0-29,0 0 2,0 0-40,76 88-1,-63-60-24,-5 2-5,2 1-5,-6-3-4,1-2-6,-3-4-56,-2-4-34,0-8-75,0-4-104</inkml:trace>
  <inkml:trace contextRef="#ctx0" brushRef="#br0" timeOffset="3087">881 245 179,'0'0'120,"0"0"-48,0 0-9,0 0 34,0 0-48,0 0 12,0 0-34,85 10-12,-62-10 4,2-9-18,0-1-2,0 1-38,6-4 3,-6 4-51,-7 0-99</inkml:trace>
  <inkml:trace contextRef="#ctx0" brushRef="#br0" timeOffset="3347">1093 86 108,'0'0'88,"0"0"-44,0 0 15,0 0-3,0 0-14,0 0-10,123-38 4,-96 34-16,-5 0 13,0 4-30,-4 0-3,-5 0-46,-8 0-133</inkml:trace>
  <inkml:trace contextRef="#ctx0" brushRef="#br0" timeOffset="3589">1224 66 58,'0'0'183,"0"0"-101,0 0-51,0 0 31,0 0-22,0 0 21,0 0-31,0 56 12,0-36-18,0 2-1,-2 4-10,-2 0-12,2 3 2,2-4 4,0-3-10,0-1 3,0-7-9,0-2-40,0-8-37,2-4-60,4 0-88</inkml:trace>
  <inkml:trace contextRef="#ctx0" brushRef="#br0" timeOffset="3897">1361 118 185,'0'0'248,"0"0"-160,0 0-22,0 0 5,0 0 10,0 0-59,0 0-12,0 0-10,0 8 0,0 6 0,0 6 0,-2 4 0,0 2 9,2 0-19,0 1 20,0-4-15,0-2 6,0-5-2,4-7-7,4 0-15,1-7-26,3-2 27,-1 0 20,3-4-21,-4-12 4,3-4-15,-3-2 28,-6-4-1,-4-1 5,0-1-21,0 2-3,-16 4 26,-1 4 13,1 4 38,3 6-44,1 4-7,3 4-10,5 0-94,0 0-159</inkml:trace>
  <inkml:trace contextRef="#ctx0" brushRef="#br0" timeOffset="4340">1361 118 320,'147'-70'143,"-147"70"-81,0 0 31,0 0 5,0 0-35,0 0-27,0 0-34,0 0 4,0 0 1,0 10-14,-2 2 8,-1 2-1,3 4 0,0-2 0,0 2-1,0-2 0,3 0-6,6-2 8,-1-2-8,1 0 3,0-4 3,0 1-33,0-2 28,0 1-1,-2 3-2,-1-1 8,1-1 2,-5 1-4,0 3 10,-2-1 23,0-1-11,-2 3 0,-13-1-18,-1-1-1,-2-2-6,2-5-36,1-5-37,3 0-93,4-1-101</inkml:trace>
  <inkml:trace contextRef="#ctx0" brushRef="#br0" timeOffset="4867">1673 216 2,'0'0'236,"0"0"-120,0 0-66,0 0 2,0 0 10,0 0-17,0 0-8,0 0-12,89 0 5,-67 0-11,2 0-5,1 0 2,-5 0-15,-3 0-1,-5 0 0,-12 0-59,0 2-87,0 0-109</inkml:trace>
  <inkml:trace contextRef="#ctx0" brushRef="#br0" timeOffset="5143">1695 310 3,'0'0'235,"0"0"-145,0 0 11,0 0 17,0 0-34,0 0-27,0 0-26,94 3-4,-79-3-26,3 0 4,-3 1-5,1 3-13,-5-1-115,-5-1-188</inkml:trace>
  <inkml:trace contextRef="#ctx0" brushRef="#br0" timeOffset="6022">2071 18 58,'0'0'138,"0"0"-50,0 0-26,0 0 28,0 0-28,0 0-7,0 0-32,0-2-2,0 2-12,0 8 3,0 8 14,0 4-6,0 6 12,0 6-17,0 0 7,0 6-22,0 1 8,0 1-7,0-2-1,-4-2 0,2-6 0,0-8-10,2-6-25,0-8 12,0-6-88,-2-2-25,-4 0-136</inkml:trace>
  <inkml:trace contextRef="#ctx0" brushRef="#br0" timeOffset="6442">2259 114 82,'0'0'191,"0"0"-128,0 0-9,0 0 25,0 0-11,0 0-28,0 0-25,0-2 1,0 2 4,0 0 22,0 0-16,0 0 13,0 0-13,0 0 1,0 0 2,0 0-19,0 0 9,0 0-19,0 0 10,0 0-4,0 0 0,0 0-5,0 0 4,0 0-5,0 0 0,0 0 0,0 0 1,0 0-7,0 0 14,0 0-17,-3 0 15,3 0-12,-2 0 6,-2 0-1,0 0 0,-2 2-7,-2 4 6,1 2 1,-4 4-6,2 2 5,-2 6 1,0 2 1,2 5-1,0 0 1,3 1 0,1 1-7,5-5 11,0 0-14,0-4 20,0-2-6,11-2-4,2-4 10,1-2-10,-1-2 0,3-2 1,-3-4-1,3-2-1,-3 0-6,1 0 5,-1-6-6,-5-8 2,-1-2 12,-4 0-6,-3-2 2,0 2 4,0 2 6,-12 2-12,-1 4 22,2 4-21,0 2 0,2 2-1,3 0-20,-4 0-22,1 20-36,3-2-69,-1 0-130</inkml:trace>
  <inkml:trace contextRef="#ctx0" brushRef="#br0" timeOffset="7389">2537 38 61,'0'0'140,"0"0"-64,0 0-31,0 0 10,0 0-28,0 0-7,0 0-19,0 0 7,0 0 11,0 0 6,0 0 1,0 0-13,0 4 18,0 6-13,0 2 2,0 2-11,0 2 27,0 4-15,0 2-8,0 2 5,0 4-8,0 2 19,0 4-6,0 0 1,0-2-23,0-3 6,0-5-6,0-8-2,0-6 1,0-4-11,0-4-22,0-2-67,0-2-41,-2-8-172</inkml:trace>
  <inkml:trace contextRef="#ctx0" brushRef="#br0" timeOffset="7808">2483 78 91,'0'0'170,"0"0"-76,0 0-35,0 0 2,0 0-37,0 0-4,0 0-18,52-32 9,-37 28-8,3 2 8,0 2 7,0 0 2,0 0 20,-1 0-1,1 10 5,-5 2-8,-3 2-12,-6 0-24,-4 2 19,0 2-16,-2 0 23,-16 0-20,1-2 2,-4-2-7,3-2 0,3-5-2,3-4 2,6-3-8,1 0 8,5 0-2,0 0-16,0 0 9,0 0-26,5 0 0,9 0 19,3 0 2,3 0 12,3 0 2,-4 2-2,2 11 2,-6 1 11,-1 1-11,-6 3 15,-6 3 7,-2-2 2,0 3 9,-2 3-13,-13-5 10,-5 0-25,-5-4 17,4-4-22,0-2 12,1-6-13,2-2 0,2-2-17,3 0-42,2-10-14,2-18-26,3 2-98,3 2-87</inkml:trace>
  <inkml:trace contextRef="#ctx0" brushRef="#br0" timeOffset="8468">2789 60 170,'0'0'179,"0"0"-76,0 0-12,0 0 20,0 0-28,0 0-48,0 0-19,2 24-2,2-4 25,1 2-26,-2 4 28,1 2-35,-2 2 12,0-2-12,-2 2 7,0-2-12,0 1-1,0-5-29,0-6-21,0-2 9,0-10-84,0-4-83,0-2-99</inkml:trace>
  <inkml:trace contextRef="#ctx0" brushRef="#br0" timeOffset="8862">2874 94 101,'0'0'153,"0"0"-97,0 0-18,0 0 2,0 0 22,0 0-11,0 0-25,66 0 14,-45 0-14,-2 0 12,1 0-17,1 0-2,-2 4-17,-3-2 4,-3-2-6,-5 2-28,-4 0-54,-4-2-120</inkml:trace>
  <inkml:trace contextRef="#ctx0" brushRef="#br0" timeOffset="9145">2947 116 153,'0'0'146,"0"0"-106,0 0 50,0 0-17,0 0-15,0 0-21,0 0 11,16 94-13,-14-68 9,-2 1-12,0 1-31,0-5 9,0 2-10,0-5-16,0-2-14,0-6-23,0-6-45,0-6-55,0 0-156</inkml:trace>
  <inkml:trace contextRef="#ctx0" brushRef="#br0" timeOffset="9498">3154 182 159,'0'0'180,"0"0"-83,0 0 4,0 0-16,0 0-24,0 0-27,0 0 1,-11-8-24,2 8 27,0 0-25,-2 0-12,2 0-2,0 0-8,1 8 7,1 2-8,3 3 9,1-2-5,3 1 5,0 1-4,0-4 5,0 1-1,9 3 2,4-4-3,1 4 4,-1-1-1,0 2 1,-3 0-2,-2 0 1,-1 0-1,-5-2 0,-2-2 0,0 2 0,-7 0-11,-30 0-14,-1-4-167,5-2-96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8:34.567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0 0 93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8:26.708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112 15 26,'0'0'81,"0"0"-25,0 0-24,-5 0 10,5 0-28,0 0 14,0 0-14,0 0 8,-2 0 2,2 0-11,0 0 49,-2 0-43,2 0 1,0 0 18,0 0-7,0 0-25,0 0 19,0 0 11,0 0-12,0 0-2,0 0-21,0 0 16,0 0-16,0 0 19,0 0-19,0 0 19,0 0-8,0 0 12,0 0 14,0 0-12,0 0 1,0 0-27,0 0 7,0 0 1,-3 0-16,3 11 6,0 3 2,-2 4 1,0 6-1,-1 2 2,-1 6 5,2 0-13,0-2 18,2 0-22,0-4 10,0-6-16,0-6-26,0-2-24,0-6-59,0-4-121</inkml:trace>
  <inkml:trace contextRef="#ctx0" brushRef="#br0" timeOffset="637">89 50 87,'0'0'50,"0"0"-9,0 0-7,0 0 7,0 0-7,0 0-5,0 0-17,40-39 32,-30 35-6,-2 1-1,1 0-28,3 2 10,-2 1-18,-1 0 32,1 0-12,-4 1 13,-4 9-12,-2 2-21,0 2 39,0 3-28,-6 1 14,-10 1-16,-2-1 1,-2 3-11,2-6 0,3-2-17,3-5-4,5-6 19,5 0-6,2-2 1,0 0-48,0 0 38,0 0-10,0 0-5,0 0 9,7-2 7,5 2 14,0 0 4,0 0 1,-1 0 8,-2 4 27,-3 6-37,-1 0 15,-2 4-9,-3 4 4,0 0 7,0 2-17,-6 0 21,-7-2-22,0 0 25,-3-4-14,-1-2 8,-1-2-9,2-2-8,-2-4-1,5-4 6,2 0-7,2 0-39,3-5-11,-2-18-58,4 3-96</inkml:trace>
  <inkml:trace contextRef="#ctx0" brushRef="#br0" timeOffset="1365">285 73 42,'0'0'149,"0"0"-54,0 0-40,0 0 30,0 0-17,0 0-11,0 0-13,0 0 2,0 0-9,0 0-36,0 4 6,0 9 1,0 5-14,0 6 12,0 4 3,0 0-8,0-2-1,0-2 0,3-4 1,6-4-2,-1-2 2,1-6-2,0-2-4,0-2 5,0-4-28,-3 0-1,4 0 0,-2-8-14,-1-8 41,3-6-7,-4 0 7,-4-4 4,0-2-4,-2 0 1,0 2 1,0 0 0,0 6 19,-4 5-19,0 4 0,-2 7-9,4 1-77,0 3-135</inkml:trace>
  <inkml:trace contextRef="#ctx0" brushRef="#br0" timeOffset="1846">553 94 172,'0'0'148,"0"0"-80,0 0 22,0 0-64,0 0 10,0 0-35,0 0 36,-61-4-36,55 4-2,2 0-1,1 5 1,3 4-11,0-1 11,0 2 1,0 0-18,5-2 17,5 2 2,4 2-5,-1-2 12,1 2-13,-1 0 13,-2 2-8,-4 2 1,-2-2 0,-5 4 23,0 0 25,0 0 9,-10 0-38,-7 2 0,-6-4-14,3 0-6,3-4 0,1-4-16,3-6-21,4-2-66,5-4-25,1-10-132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38:29.01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49 2 209,'0'0'179,"0"0"-120,0 0-20,0 0 3,0 0-13,0 0-27,0 0-4,0 46 4,0-16 3,0 4-5,0 0 6,2 2 0,1-2-5,-3-2-2,2-4-45,-2-4-26,2-8-97,-2-8 9</inkml:trace>
  <inkml:trace contextRef="#ctx0" brushRef="#br0" timeOffset="277">0 0 139,'0'0'114,"0"0"-100,0 0 68,0 0 8,0 0-20,0 0-25,116 66-12,-91-42-10,-4 0-22,0 0 13,-8 2-6,-4 0-13,-7 0 5,-2-2-1,0 2 0,-14-2-14,-9-2 14,-4-4-11,-2-4-7,2-3-7,0-10 7,5-1-53,4-1-24,7-14-80,4 1-14</inkml:trace>
  <inkml:trace contextRef="#ctx0" brushRef="#br0" timeOffset="609">256 100 215,'0'0'199,"0"0"-111,0 0 3,0 0 13,0 0-58,0 0-34,0 0-11,-7 18-2,5 6-3,0 8 3,0 6 1,2 0 0,0-2-2,0-3-2,0-5 3,0-9-65,4-2 20,-2-7-51,0-10-15,-2 0-76,0 0-29</inkml:trace>
  <inkml:trace contextRef="#ctx0" brushRef="#br0" timeOffset="865">232 120 82,'0'0'106,"0"0"-51,0 0-1,0 0-12,0 0-1,0 0-33,125-20-7,-104 20-1,4 0-2,-9 0-32,-9 0-129</inkml:trace>
  <inkml:trace contextRef="#ctx0" brushRef="#br0" timeOffset="1067">241 256 3,'0'0'97,"0"0"-34,0 0 38,0 0-52,0 0 13,0 0-40,120 0-5,-98 0-17,-4-6 0,-5-2-24,-8 4-56,-5 2-93</inkml:trace>
  <inkml:trace contextRef="#ctx0" brushRef="#br0" timeOffset="1257">234 324 9,'0'0'117,"0"0"-2,0 0-34,0 0-5,0 0-8,0 0-33,0 0-14,115 49-21,-92-49 12,2 0-12,10 0-13,-6-12-53,-4 2-198</inkml:trace>
  <inkml:trace contextRef="#ctx0" brushRef="#br0" timeOffset="1524">729 88 254,'0'0'137,"0"0"-56,0 0 11,0 0 14,0 0-67,0 0-28,0 0-1,-2 38-11,2-10 2,0 4 7,0 0-8,0 0 0,0 0 0,0-3-41,0-6-13,0-2-76,0-7-37,0-9-140</inkml:trace>
  <inkml:trace contextRef="#ctx0" brushRef="#br0" timeOffset="1780">677 86 33,'0'0'169,"0"0"-120,0 0 16,0 0 0,0 0 7,0 0-20,0 0 10,127 40 23,-109-18-63,-3 2 1,-3 4-23,-5 0 15,-7 0-13,0 4-4,0-1-5,-10-3 7,-5-2-25,-1-8-2,1-4 15,-3-8-17,5-4-10,2-2-59,1-11 9,8-8-71,2-3-66</inkml:trace>
  <inkml:trace contextRef="#ctx0" brushRef="#br0" timeOffset="2118">947 86 217,'0'0'210,"0"0"-128,0 0 2,0 0-19,0 0-22,0 0-43,0 0 6,0 52 1,0-20-3,0 4-4,0 0 7,0 1-7,0-4 1,0-2-2,0-5-21,0-4-27,0-7-32,0-4-25,0-9-108</inkml:trace>
  <inkml:trace contextRef="#ctx0" brushRef="#br0" timeOffset="2397">1020 168 59,'0'0'207,"0"0"-140,0 0-22,0 0-12,0 0-2,0 0-17,0 0-14,0 114-36,0-92-33,-4-6-55,2-6-103</inkml:trace>
  <inkml:trace contextRef="#ctx0" brushRef="#br0" timeOffset="2582">1062 140 35,'0'0'98,"0"0"-42,0 0 6,0 0-6,0 0 11,0 0-46,0 0 30,103 8-12,-101 2 0,-2 4-7,0 2-1,0 2 11,-8 4-20,-6 0 2,1 2-24,1 0 9,6-3-7,1-7-2,3-3 0,2-4-12,0-3 4,0-3-12,11-1-14,3 0-22,13 0-2,-3-5-22,-4-6-34</inkml:trace>
  <inkml:trace contextRef="#ctx0" brushRef="#br0" timeOffset="2892">1352 158 101,'0'0'214,"0"0"-80,0 0-45,0 0-2,0 0 8,0 0-30,0 0-48,-49-24-5,40 24-12,1 0 0,-4 4 0,1 6-5,3 4 4,-2 0 1,3 2-6,5 0 3,2-2 3,0 0-24,0 0 10,0-4-3,2-2-18,8 0 22,-3-4-16,1 0 19,-1-2-40,-1-2 25,-3 0-15,-1 0-2,-2 0 19,0 0 14,0 2-4,-9 4-20,-2 2 33,-2 5 0,1 1 31,4 5-30,1 3 12,2 3 4,3-1 0,2-2-8,0-7-8,0 0 5,7-7-4,4-4-2,5-2 8,-1-2-16,14 0-11,-6-4-58,-4-8-89</inkml:trace>
  <inkml:trace contextRef="#ctx0" brushRef="#br0" timeOffset="3469">1492 212 36,'0'0'130,"0"0"-39,0 0-23,0 0-5,0 0 32,0 0-40,0 0-20,0-14-34,-2 12 57,-2 2-24,2 0-18,-3 0-7,3 0-3,-2 0 2,0 0-8,1 0 0,-2 0 9,1 0-9,-1 0 6,1 0-12,0 0 7,2 0-1,-1 0 0,1 2 0,0 2-1,-3 0 4,1 2-11,-1 2 10,1 2-10,0-2 9,1 0-2,1-2 1,0-2 0,2-2-1,0 0 2,0 0-3,0 0 4,0 0-11,0 2 12,0 0-9,0 2 12,0 0-6,0-2 2,0 0-2,0 0 3,0 0 3,0 0-11,0 2 14,0 2-16,4-2 14,1 2-10,1-4 3,-1 2 0,-1-3-1,3 1-12,-5 0 12,3-3-22,-3 4 16,0-4-22,2 6 27,1-3-17,2 2-9,-2-1 15,-1 4-31,0-1-11,-4 0-39,0-2-99</inkml:trace>
  <inkml:trace contextRef="#ctx0" brushRef="#br0" timeOffset="4499">1673 268 51,'0'0'189,"0"0"-91,0 0-12,0 0 21,0 0-20,0 0-50,0 0-4,-42-18 24,35 16-17,1 2 25,-2 0-52,0 0 7,-1 0-19,-3 6 4,4 6-5,1 6-1,1 4 0,2 2-1,4 1-4,0-3 1,0-2 5,0-4-6,8-5-3,3 0-1,3-3-6,1-4-26,3-2-49,2-2-17,-4 0-53,-5-4-131</inkml:trace>
  <inkml:trace contextRef="#ctx0" brushRef="#br0" timeOffset="4866">1729 238 221,'0'0'200,"0"0"-135,0 0 22,0 0-8,0 0-15,0 0-51,0 0-2,0 32-10,0-9 5,0 0-6,-2 4 0,2-4-30,-3 9-61,3-7-38,-2-7-130</inkml:trace>
  <inkml:trace contextRef="#ctx0" brushRef="#br0" timeOffset="5114">1882 256 185,'0'0'193,"0"0"-93,0 0-11,0 0-34,0 0-33,0 0-21,0 0 0,-39 78 2,32-50 3,5 3-11,2-4 13,0-2-9,0-7 1,2-4-6,9-4-1,0-8 1,5-2 6,-3 0-24,3-6-4,-1-12 8,-3-4 19,-1-2-23,-7-2 14,-4-2-9,0 0-5,0-1-11,-7 7 2,-9 4 23,-3 4-9,3 6-7,5 4-151</inkml:trace>
  <inkml:trace contextRef="#ctx0" brushRef="#br0" timeOffset="5581">1882 256 93,'152'-22'183,"-152"22"-98,0-2-6,0 2 11,-2 0-1,2 0-44,0 0-28,0 0-16,-2 14-1,2 6 7,-2 4-6,2 2-2,0 1 11,0-4-15,0-2 12,0-7-8,0-4 1,0-4-1,0-6 1,0 0-11,0 0 10,0-4-25,0-12 16,0-4-34,0-5 29,0-1-24,0 0-16,0 5-1,2 0-10,0 9 51,0 8 4,2 4 11,1 0 0,2 4 2,2 14 51,2 4 8,0 0-35,2 3 1,0-6 0,1-1-16,1-4 7,-1-1-16,-3-8 11,-2-2-12,0-3 12,-2 0-4,1 0-3,-1-17 2,-2-1-8,-1-5-1,-4-5-35,0-3 20,0 1-81,0-4 22,0 8 9,0 8-57</inkml:trace>
  <inkml:trace contextRef="#ctx0" brushRef="#br0" timeOffset="6156">2331 188 51,'0'0'114,"0"0"-65,0 0-29,0 0 42,0 0 6,0 0-24,0 0-22,0 0 8,-34 118 15,27-87-23,1-3 6,-1-5-27,3-2 7,2-6 0,-1-6-10,3-5 2,0-4 0,0 0 0,0 0-13,0-14 0,7-7-33,-1-2-55,-1-5 72,1-1-30,-1-3-58,0 4 39,-1 4 74,0 6 4,3 8 14,-3 6 5,4 4-2,-2 0 45,3 12 41,-1 8-43,4 4 11,-1 4-12,0-2-26,-2 2-15,0-3-17,-5-3-1,1-2-25,-5-2-17,0-9 22,0-4-165,0-5-12</inkml:trace>
  <inkml:trace contextRef="#ctx0" brushRef="#br0" timeOffset="6631">2304 377 15,'0'0'163,"0"0"-81,0 0-22,0 0-8,0 0-10,0 0 4,0 0-25,22 2 6,-9-2-18,0 0-9,3 0 0,-3 0-13,8-9-54,-6 1-48,-1 2-50</inkml:trace>
  <inkml:trace contextRef="#ctx0" brushRef="#br0" timeOffset="7396">2292 242 45,'0'0'187,"0"0"-81,0 0-28,0 0-2,0 0-5,0 0-5,0 0-33,0-4-14,0 0-12,8 0-4,7 0-3,3-2 0,3 2-1,2 2-3,2 0 1,-3 2 6,0 0-6,-2 0 12,-1 0-18,-7 0-8,-1 0-21,-5 0-73,-6 0-79,0-2-137</inkml:trace>
  <inkml:trace contextRef="#ctx0" brushRef="#br0" timeOffset="7765">2273 340 39,'0'0'129,"0"0"-73,0 0-19,0 0 27,0 0-25,0 0 8,0 0-9,85-7-1,-70 7-11,3 0 10,-1 0-23,1 0 8,-2 0-19,2 0-1,-3 0 8,-1 0-9,-1 0 0,-4 0-20,-4 0-48,-1 0-68,-4 0-102</inkml:trace>
  <inkml:trace contextRef="#ctx0" brushRef="#br0" timeOffset="8154">2281 477 49,'0'0'119,"0"0"-55,0 0-9,0 0-13,0 0-13,0 0-20,0 0 58,11 6-35,3-4 20,-1-2-33,5 0 18,-1 0-12,4 0-11,1 0-5,3 2-8,-3-2-2,0 0-21,-1 2 1,0-2-59,-3 0-16,-5 0-85</inkml:trace>
  <inkml:trace contextRef="#ctx0" brushRef="#br0" timeOffset="8508">2678 256 139,'0'0'151,"0"0"-46,0 0-60,0 0 45,0 0-21,0 0-26,0 0-18,-47-14-8,38 14 23,1 0-32,-3 0-8,-3 4-2,3 4 1,1 4-9,4 1 2,4-2-22,0 3 7,2-2 13,0-2-8,0 1 17,6-1 2,6 1-3,1 1 11,1 1-8,-1-3-1,0 2 1,-2 0-1,0 0 1,-2 0-2,-2 2 3,-2-2-4,-3 0 8,-2-4-6,0 2 0,0-2 42,-9 0-16,-9 0-20,0 0-6,-2 0-15,-2-6-18,6 0-73,3-2-58</inkml:trace>
  <inkml:trace contextRef="#ctx0" brushRef="#br0" timeOffset="9438">2734 333 16,'0'0'111,"0"0"-55,0 0-30,0 0-7,0 0 36,0 0-29,0 0 1,64 0-17,-43 0 16,0 0-25,0 0 14,-4 0-14,1 0-1,-2 0 0,-5 0-6,-2 0-63,-5 0-93</inkml:trace>
  <inkml:trace contextRef="#ctx0" brushRef="#br0" timeOffset="9708">2745 424 62,'0'0'140,"0"0"-29,0 0-53,0 0 31,0 0-50,0 0-33,118 14-6,-98-14-36,-7 3-75,-6-3-81</inkml:trace>
  <inkml:trace contextRef="#ctx0" brushRef="#br0" timeOffset="11015">1435 228 16,'0'0'144,"0"0"-38,0 0-14,0 0-37,0 0-12,0 0-5,0 0-18,-12 0 7,8 0-17,0 0 2,2 0-2,-3 0-7,1 4-2,-3 0 4,2 4-5,-3 0 2,-1 2-4,-1 2 4,2 2-9,1 2 17,3-1-22,2 0 12,2-1 0,0-1 0,0-1 0,0-1-1,0 0 2,4-1-2,5 2 2,2-2-8,0-2 3,4 0 4,10-4-52,-7-2-22,0-2-84</inkml:trace>
  <inkml:trace contextRef="#ctx0" brushRef="#br0" timeOffset="13139">1058 311 32,'0'0'29,"0"0"11,0 0-5,0 0-5,0 0-20,2 113-9,-2-84-1,0-9-23</inkml:trace>
  <inkml:trace contextRef="#ctx0" brushRef="#br0" timeOffset="74436">3057 232 59,'0'0'44,"0"0"-20,0 0 19,0 0-4,0 0 12,0 0-31,0-18 15,0 16-12,0 0 34,0 2-5,0 0-21,0 0 0,0 0-15,0 0 13,0 0-28,0 0 29,0 0-21,0 0 24,0 0-10,0 0-4,0 0 6,0 0-8,0 0 2,0 0-19,0 0 23,0 0-22,0 0 25,0 0-20,0 0 10,0 0-10,0 0-5,0 0 0,0-4 0,0-2-2,0 0-8,6-4 2,4 4 2,-2 0 5,1 2-8,3 0 7,1 2 1,-3 0-7,0 0 6,-1 2-4,-3 0 4,-2 0-14,0 0 15,-2 10-4,-2 0 4,0 4 8,0 2 5,0 2 2,-6 0-15,-2 0 9,-3 0 1,1-1-10,0-3 7,1-3-7,-3 0 0,4-1 0,-3 2-1,2-2 2,2-1-2,0 1-26,5-1 7,2-4-36,0 2 17,0-3-3,0 2 23,7-4 8,2 1-1,2 0 3,0-2-34,1-1 24,0 3-5,-1-3 14,3 0-34,-3 0-2,7 0-19,-7 0-53</inkml:trace>
  <inkml:trace contextRef="#ctx0" brushRef="#br0" timeOffset="75540">3335 184 2,'0'0'101,"0"0"26,0 0-29,0 0 20,0 0-53,0 0 8,0 0 11,-33-12-58,28 12 17,-1 0-15,2 0-2,-4 0-26,-1 8 0,3 4 0,-3 6-2,0 2 1,0 4-6,5 1 1,0 0-3,1-3 2,3 0-6,0-4 12,0 0-12,0-4-10,5-3 7,5-1 7,4-5 8,-1 0-11,1-3 12,1-2-22,-2 0 22,1 0-29,-3-4 29,1-8-6,-4-2 6,-1-3 6,-7 2-6,0-3 19,0 1-18,0-1 29,0 2-14,-7 0 22,-1-2-37,0 0 0,0 2 0,-3 0-1,1-2 0,0 2-26,-1 0-4,-3-2-61,5 6-29,1 4-158</inkml:trace>
  <inkml:trace contextRef="#ctx0" brushRef="#br0" timeOffset="76419">3478 202 51,'0'0'44,"0"0"-31,0 0 49,0 0-5,0 0 15,0 0-16,0 0 26,2-16-20,-2 16-7,0 0-16,0 0-16,0 0 15,0 0-25,0 0 3,0 6-8,0 8-8,0 2 1,0 6-1,0 0 7,2 0-7,-2 2-3,0-2-37,0 0-8,0-4-50,0 1 23,0-7-108</inkml:trace>
  <inkml:trace contextRef="#ctx0" brushRef="#br0" timeOffset="76773">3460 224 62,'0'0'152,"0"0"-80,0 0-43,0 0 33,0 0 13,0 0-54,0 0 7,43-32-27,-30 26 15,-2 4-13,2 0 27,0 2-24,1 0 7,-3 0 6,1 0-18,-6 8 37,-4 2-30,-2 0 7,0 2-9,0 2 12,0 0-3,-11 2-1,-2-2-6,-2 0-7,1-2-2,5-3-8,0-5 8,6-3-20,1-1 20,2 0-38,0 0 3,0 0-14,0 0-5,5 0 23,6 0 18,2 0 12,3 0 3,-1 0-2,1 0 2,-3 4-2,-3 6 1,-6 3 0,-2 1 17,-2 2-10,0 2 15,-4 0-21,-12 0 23,-1 0-8,-4-2 10,1-2-26,1-4 2,-2-2-2,3-6-1,5-2-18,-1 0-82,5-2 42,3-8-117</inkml:trace>
  <inkml:trace contextRef="#ctx0" brushRef="#br0" timeOffset="77643">3678 160 114,'0'0'68,"0"0"-26,0 0 10,0 0 36,0 0-44,0 0-6,0 0 1,0 28 0,3-12 6,-3 2-30,0 2 6,0 0-21,0 0 14,0-2-13,0 2-2,0-2 1,0-4 0,-5 0-75,-2-1 2,1-8-72,2-1-144</inkml:trace>
  <inkml:trace contextRef="#ctx0" brushRef="#br0" timeOffset="78085">3738 198 97,'0'0'62,"0"0"-42,0 0 39,0 0-10,0 0 0,0 0-43,0 0 6,72-2-12,-57 2 8,1-2 4,-1 0-12,-1 0 1,-3 2 1,-4-2-4,-5 2-93,-2 0-74</inkml:trace>
  <inkml:trace contextRef="#ctx0" brushRef="#br0" timeOffset="78341">3738 198 29,'52'22'123,"-50"-14"-17,0 6-46,0 2-4,0 2 3,-2 3-37,0 1-3,0-1-18,0 1 1,0-1 6,0-3-16,0-4-21,0-5-35,0-2-57,0-3-110</inkml:trace>
  <inkml:trace contextRef="#ctx0" brushRef="#br0" timeOffset="78695">3973 250 29,'0'0'137,"0"0"-52,0 0-49,0 0 49,0 0-14,0 0-3,0 0-41,-5-2 21,1 2-3,-4 0-27,2 0-2,0 0-14,-1 0-4,3 4-1,-1 2 2,0 2 1,3 0-1,0 2-9,2-1 10,0-2-1,0 1-5,0-1 5,0-2-13,0 1 13,2 1-4,8-3-3,-2-1 8,-1 4 0,1-3 1,0 0 0,-4-1 0,-2 1 6,-2 4-7,0 1 0,-6 5 17,-12 2-17,-14 4-33,3-2-103,5-4-102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28.921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34 365,'0'0'152,"0"0"-103,0 0-16,0 0-26,0 0-7,0 0-55,0 0-49,12-26-5,-10 18-93</inkml:trace>
  <inkml:trace contextRef="#ctx0" brushRef="#br0" timeOffset="9738">684 419 9,'0'0'69,"0"0"-27,0 0-5,0 0-31,0 0 8,0 0-14,119-6-1,-95 0-71</inkml:trace>
  <inkml:trace contextRef="#ctx0" brushRef="#br0" timeOffset="17042">4390 505 104,'0'0'79,"0"0"-79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29.693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197 13 110,'0'0'78,"0"0"-3,0 0 10,0 0-10,0 0 0,0 0-17,0 0 11,-47-13-42,36 13 11,0 0-21,-5 0 11,0 0-15,1 9-13,-3 0 0,2 8 13,3 1-26,2 1 20,0 5-15,7 1 3,-2-1 4,6-2-16,0-2 5,0-4 11,6-2-17,7-4 18,3 0-12,3-4 11,4-2-6,1-2 5,10-2-37,-7 0-84,-8 0-160</inkml:trace>
  <inkml:trace contextRef="#ctx0" brushRef="#br0" timeOffset="6737">319 54 5,'0'0'17,"0"0"6,0 0 36,0 0 7,0 0 2,0 0-4,0 0 12,0 0-5,0 0 4,0 0-43,0 0 9,0 0-23,0 0-7,0-1-1,0 1-9,0 0 7,0 0-1,0 0-1,0 0-4,0 0 4,0 0-5,0 0 15,0 0 4,0 0-4,0 4 6,-6 11-22,-6 8 6,1 3 2,-3 2-15,2 4 16,1-2-15,-1-2 6,3-4 0,3-4 0,2-4-29,0-6-11,4-4-53,0-6-16,0 0-85,0 0-55</inkml:trace>
  <inkml:trace contextRef="#ctx0" brushRef="#br0" timeOffset="7201">308 81 52,'0'0'85,"0"0"-33,0 0 9,0 0-14,0 0 7,0 0-27,0 0 19,16-4-20,-12 4 12,3 0 1,2 8 7,0 6-22,2 2-15,-3 2 3,2 2-12,-2 0 0,-3 0-36,-1 0-10,-4-2-72,0-4-25,0-6-104</inkml:trace>
  <inkml:trace contextRef="#ctx0" brushRef="#br0" timeOffset="7509">286 209 117,'0'0'160,"0"0"-88,0 0-37,0 0 11,0 0-36,0 0 0,0 0 0,27-2-10,-14 2 0,5-2 0,-1 0 0,10-2-29,-4 0-57,-6-2-110</inkml:trace>
  <inkml:trace contextRef="#ctx0" brushRef="#br0" timeOffset="7772">498 96 147,'0'0'137,"0"0"-80,0 0-56,0 0 18,0 0-8,0 0 14,0 0 5,2 43-11,-2-21-3,0 0-10,0-2-11,0 2 5,0-6-24,0 2-63,0-6-38</inkml:trace>
  <inkml:trace contextRef="#ctx0" brushRef="#br0" timeOffset="8035">467 104 168,'0'0'145,"0"0"-104,0 0-30,0 0-11,0 0 7,0 0-1,0 0-12,79-45 8,-65 43-2,-3 2 0,-2 0 22,-1 0 11,-2 0-17,-4 6-6,-2 2-10,0 3 10,0 2-9,-12 1-2,-3-2 1,-3-2-14,-2-2-44,2-2-40,3-4-101</inkml:trace>
  <inkml:trace contextRef="#ctx0" brushRef="#br0" timeOffset="8402">662 68 82,'0'0'191,"0"0"-97,0 0-40,0 0 16,0 0 5,0 0-49,0 0 7,0 0-22,-2 10 8,-6 7-19,-4 3 7,3 5-7,-3 2-6,6 1 5,-3-2-13,5-2-22,0-4-45,-1-6 3,2-6-27,3-4 7,-2-4-36</inkml:trace>
  <inkml:trace contextRef="#ctx0" brushRef="#br0" timeOffset="8697">629 60 54,'0'0'134,"0"0"-105,0 0 12,0 0 17,0 0-10,0 0-12,0 0-26,85 91 11,-74-67-19,-5-2 6,-1-2-8,-3-4 0,-2 2-43,0-4-38,0-4-65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38.88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103 35 133,'0'0'105,"0"0"-56,0 0 2,0 0 17,0 0-41,0 0-12,0 0-15,-57 4 0,45 4 1,3 3 0,1 4 4,0-1-4,2 4-2,3 2 2,3 2 4,0-2-4,0-2 5,0-2-5,11-2 24,1-4 9,1-2-25,1-2-9,1-4-12,10-2-4,-5 0-85,-3 0-86</inkml:trace>
  <inkml:trace contextRef="#ctx0" brushRef="#br0" timeOffset="345">201 35 297,'0'0'126,"0"0"-84,0 0 14,0 0-1,0 0-39,0 0-9,0 0-2,7 44-4,-5-18 19,-2 2-19,2 0-2,0-2 1,1 0-26,1-2-33,-2-6-79,2-8-82</inkml:trace>
  <inkml:trace contextRef="#ctx0" brushRef="#br0" timeOffset="632">341 31 277,'0'0'118,"0"0"-76,0 0-36,0 0 20,0 0-18,0 0-7,0 0-2,0 114 3,0-92-10,0 2-35,0-6-65,0-6-113</inkml:trace>
  <inkml:trace contextRef="#ctx0" brushRef="#br0" timeOffset="877">288 35 155,'0'0'118,"0"0"-75,0 0-8,0 0-1,0 0 8,0 0-32,0 0 6,49-31-15,-34 27 20,3 3 2,3 1 22,-2 0-23,-1 0 7,1 5-3,-4 12-16,-2 1 3,-6 1-12,-3 3 1,-4 3 7,0-3-3,-2 2-5,-14-2 6,-1-2 0,-6-2-6,3-2-2,1-6-35,2-6-16,5-4-75,4 0-49</inkml:trace>
  <inkml:trace contextRef="#ctx0" brushRef="#br0" timeOffset="1275">620 17 173,'0'0'173,"0"0"-118,0 0-6,0 0-1,0 0 7,0 0-41,0 0-12,-7 26 5,1-7-8,-6 4 1,3 5 0,1 0 0,-1 0 0,2-2-7,2-4 3,1-4 3,4-6-34,0-6 22,0-2 2,0-4-17,0 0-2,0-6-21,2-12 36,5-4 3,2-4 6,-2-2 5,1-2 1,1 2-11,1 2 11,-2 4 0,-1 6 0,-1 6-1,2 6 2,-4 4 3,0 0 22,3 5 20,-1 13-33,2 3 12,-2 3-11,-2 0 12,3 0-13,-5-2-12,2-2 3,-4-4-3,0-2-2,0-2-67,0-4-29,-4-4-96</inkml:trace>
  <inkml:trace contextRef="#ctx0" brushRef="#br0" timeOffset="1771">518 177 137,'0'0'74,"0"0"-50,0 0 15,0 0-14,0 0-14,0 0-5,0 0-6,131 8-17,-107-8-78,-1-4 11</inkml:trace>
  <inkml:trace contextRef="#ctx0" brushRef="#br0" timeOffset="1990">742 43 97,'0'0'118,"0"0"-75,0 0 21,0 0-22,0 0-5,5 104-12,-5-74-18,2 0-7,-2-2 6,2-4-12,3-4 0,0-6-36,-1-6-85,-2-6-57</inkml:trace>
  <inkml:trace contextRef="#ctx0" brushRef="#br0" timeOffset="2208">747 89 111,'0'0'140,"0"0"-105,0 0-16,0 0-11,0 0 18,0 0-10,0 0 9,38 18-8,-23-4-10,-2 2 32,3 4-17,-3 0 11,1 0-23,-5-2 9,-3 0-11,-4-2 7,-2 0-4,0-2 25,-2 0 3,-13-2-31,-5 0-8,0-4 0,0-4-25,-3-4-67,6 0-74,5-4-195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41.534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45 81 152,'0'0'145,"0"0"-65,0 0-24,0 0 3,0 0-46,0 0 0,0 0-13,-7 18 1,7-2 16,0 4-17,0 2 2,0-2 4,0 0-12,0 0-49,0-4-81,0-6-141</inkml:trace>
  <inkml:trace contextRef="#ctx0" brushRef="#br0" timeOffset="271">0 50 130,'0'0'123,"0"0"-90,0 0-20,0 0 24,0 0-22,0 0-2,0 0-13,24 3 35,-8 5-19,-1 4 20,6 1-16,-1 4 15,0 1-2,0 0-22,-5 0-2,1 0-3,-5-2 2,-4-2-6,-7 0 9,0-2-9,0 0 11,-11 0-12,-12-2 1,-1 0 1,0-2-3,1-4-1,6-4-44,1 0-25,7 0-83,7-6-100</inkml:trace>
  <inkml:trace contextRef="#ctx0" brushRef="#br0" timeOffset="654">308 42 172,'0'0'141,"0"0"-90,0 0 9,0 0 15,0 0-50,0 0-9,0 0-15,0 26 9,0-5-8,0-1-1,0 4-1,0-2 0,0 0 1,0-4-1,0-2 0,0 0-51,0-6-47,0-4-91</inkml:trace>
  <inkml:trace contextRef="#ctx0" brushRef="#br0" timeOffset="924">250 93 151,'0'0'112,"0"0"-89,0 0 18,0 0-21,0 0-6,0 0-13,131-29-1,-102 26 0,0-1-5,-2 2 3,-10 2-60,-5 0-10,-10 0-127</inkml:trace>
  <inkml:trace contextRef="#ctx0" brushRef="#br0" timeOffset="1141">263 165 12,'0'0'114,"0"0"-51,0 0 5,0 0-32,0 0-4,0 0-24,129 0-2,-104 0-5,-1-2 0,-3-2-2,-11-2-17,-1 2-28,-9 2-119</inkml:trace>
  <inkml:trace contextRef="#ctx0" brushRef="#br0" timeOffset="1323">303 219 80,'0'0'67,"0"0"-6,0 0 24,0 0-10,0 0-42,0 0-8,0 0-25,105 28 13,-78-28-12,2 0 7,2 0-8,11 0-17,-7-6-62,-5 0-191</inkml:trace>
  <inkml:trace contextRef="#ctx0" brushRef="#br0" timeOffset="1639">894 0 170,'0'0'156,"0"0"-89,0 0 3,0 0 21,0 0-66,0 0-17,0 0 4,0 37-8,0-11 3,0 4 9,0 2-16,0 2 1,0 0 1,0-4-2,0 0-55,0-10-111,0-6-39</inkml:trace>
  <inkml:trace contextRef="#ctx0" brushRef="#br0" timeOffset="1899">803 37 189,'0'0'139,"0"0"-94,0 0-44,0 0 17,0 0 25,0 0 2,0 0-6,79 13-12,-58 4 14,-4 1-22,1 2 7,-2 4-25,-1 0 16,-2 0-16,-3-2 9,-6 0-9,-4-2-1,0 0 0,0-4-12,-16 0 11,-3-4-11,-4-1-7,0-4-18,4-5 15,1-2-44,5 0-38,3-12-107</inkml:trace>
  <inkml:trace contextRef="#ctx0" brushRef="#br0" timeOffset="2269">1090 95 9,'0'0'244,"0"0"-133,0 0-95,0 0 28,0 0 10,0 0-19,0 0-34,0 12 7,0 4 25,0 6-11,0 4-2,0 0-20,0 0 1,0-2 8,0 0-18,0-4 4,0 0-62,0-6-81,0-4-100</inkml:trace>
  <inkml:trace contextRef="#ctx0" brushRef="#br0" timeOffset="2546">1243 119 16,'0'0'325,"0"0"-197,0 0-89,0 0-19,0 0 26,0 0-40,0 0 6,0 48-4,0-24-8,0 0 1,0-2-2,0-2-20,0-2-64,0-4-23,0-5-57</inkml:trace>
  <inkml:trace contextRef="#ctx0" brushRef="#br0" timeOffset="2764">1279 115 130,'0'0'104,"0"0"-72,0 0-8,0 0 19,0 0 24,0 0-43,0 0 8,109-38-19,-93 38 17,-6 0-4,0 0 12,-6 0-15,-2 5 4,-2 6-5,0 1-2,0 4 34,0 0-30,-8 0 24,-4 2-41,-1 0 3,2 0-1,2 0-18,2-4 8,5-4-15,0-2 4,2-4-18,0-4-15,0 0-37,2 0 40,11 0-27,3 0-18,5 0 19,4 0 27,0-6-29,-2 0-97</inkml:trace>
  <inkml:trace contextRef="#ctx0" brushRef="#br0" timeOffset="3213">1653 82 114,'0'0'127,"0"0"-68,0 0 3,0 0 10,0 0-1,0 0-38,0 0-4,-67-15-12,57 15 17,0 0-33,1 1 0,3 12 1,2 1-4,1 2 2,3 0-7,0 0 6,0 0-1,0-4-6,9-2 16,2-2-18,1-2 9,-2-4-1,4 0-15,-3-2-20,-2 0-31,-1 0-7,-2-2 42,-4-6-16,-2 2 23,0-2-25,0 4 28,-8 0-33,-5 4 56,0 0 6,0 0 31,0 8-1,1 8 12,1 0-14,5 4-28,1 2 15,5-4-20,0-2-2,0-6 1,5-2 0,5-4 0,11-4-17,-4 0-28,-1 0-95</inkml:trace>
  <inkml:trace contextRef="#ctx0" brushRef="#br0" timeOffset="3731">1890 89 173,'0'0'130,"0"0"-69,0 0-8,0 0 41,0 0-35,0 0-39,0 0-10,-40-16-10,26 16 23,3 0-9,-3 0-5,3 9 0,1 4-18,0 3 9,1 2 0,3 2 0,-1 2 0,5 2-6,2-2-3,0-2 8,0-2-40,7-4-22,6-4-22,7-6 27,-5-2-57,1-2-102</inkml:trace>
  <inkml:trace contextRef="#ctx0" brushRef="#br0" timeOffset="4092">2058 105 142,'0'0'165,"0"0"-101,0 0 15,0 0-14,0 0 6,0 0-28,0 0-14,-79-4-12,65 18-17,-1 2 0,4 4 7,1 4-14,4 0 14,6 2-2,0-4-4,0 0 5,0-4-6,8-4-6,6-2 5,-1-6-18,3-4 12,8-2-52,-3 0-57,-5-8-130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</inkml:channelProperties>
      </inkml:inkSource>
      <inkml:timestamp xml:id="ts0" timeString="2022-02-10T01:40:48.089"/>
    </inkml:context>
    <inkml:brush xml:id="br0">
      <inkml:brushProperty name="width" value="0.05292" units="cm"/>
      <inkml:brushProperty name="height" value="0.05292" units="cm"/>
      <inkml:brushProperty name="color" value="#FF0000"/>
      <inkml:brushProperty name="fitToCurve" value="1"/>
    </inkml:brush>
  </inkml:definitions>
  <inkml:trace contextRef="#ctx0" brushRef="#br0">0 10 16,'0'0'66,"0"0"-32,0 0-16,0 0-6,0 0-11,129 2-2,-104-8-24,-8 0-96</inkml:trace>
  <inkml:trace contextRef="#ctx0" brushRef="#br0" timeOffset="10931">3754 52 183</inkml:trace>
  <inkml:trace contextRef="#ctx0" brushRef="#br0" timeOffset="13648">4550 387 51,'0'0'265,"0"0"-108,0 0-106,0 0 14,0 0-29,0 0-36,0 0-10,0 2-90,0 0-103</inkml:trace>
</inkml:ink>
</file>

<file path=ppt/media/image1.png>
</file>

<file path=ppt/media/image2.jpeg>
</file>

<file path=ppt/media/image217.png>
</file>

<file path=ppt/media/image218.png>
</file>

<file path=ppt/media/image219.png>
</file>

<file path=ppt/media/image220.jpeg>
</file>

<file path=ppt/media/image221.png>
</file>

<file path=ppt/media/image222.png>
</file>

<file path=ppt/media/image223.png>
</file>

<file path=ppt/media/image224.jpeg>
</file>

<file path=ppt/media/image225.jpeg>
</file>

<file path=ppt/media/image226.png>
</file>

<file path=ppt/media/image227.png>
</file>

<file path=ppt/media/image228.png>
</file>

<file path=ppt/media/image229.png>
</file>

<file path=ppt/media/image230.png>
</file>

<file path=ppt/media/image231.png>
</file>

<file path=ppt/media/image232.png>
</file>

<file path=ppt/media/image233.png>
</file>

<file path=ppt/media/image234.png>
</file>

<file path=ppt/media/image235.png>
</file>

<file path=ppt/media/image236.png>
</file>

<file path=ppt/media/image237.png>
</file>

<file path=ppt/media/image238.png>
</file>

<file path=ppt/media/image239.png>
</file>

<file path=ppt/media/image71.png>
</file>

<file path=ppt/media/image79.png>
</file>

<file path=ppt/media/image8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559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995738" y="0"/>
            <a:ext cx="3055937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F90AFE-8000-4F18-8F3E-B5F92CEE9266}" type="datetimeFigureOut">
              <a:rPr lang="es-MX" smtClean="0"/>
              <a:pPr/>
              <a:t>26/08/2024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704850" y="4421188"/>
            <a:ext cx="5643563" cy="418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559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995738" y="8842375"/>
            <a:ext cx="3055937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6D1EB3-1242-47A2-8411-4CD064F8D7B0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84665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FD35A-4542-454B-8813-782F8A7089C0}" type="datetimeFigureOut">
              <a:rPr lang="es-ES" smtClean="0"/>
              <a:pPr/>
              <a:t>26/08/2024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E7EA5-0ED8-4F09-A2E5-12895428CC19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0.png"/><Relationship Id="rId2" Type="http://schemas.openxmlformats.org/officeDocument/2006/relationships/image" Target="../media/image22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5.png"/><Relationship Id="rId2" Type="http://schemas.openxmlformats.org/officeDocument/2006/relationships/image" Target="../media/image23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8.png"/><Relationship Id="rId2" Type="http://schemas.openxmlformats.org/officeDocument/2006/relationships/image" Target="../media/image23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4.xml"/><Relationship Id="rId117" Type="http://schemas.openxmlformats.org/officeDocument/2006/relationships/image" Target="../media/image61.emf"/><Relationship Id="rId21" Type="http://schemas.openxmlformats.org/officeDocument/2006/relationships/image" Target="../media/image13.emf"/><Relationship Id="rId42" Type="http://schemas.openxmlformats.org/officeDocument/2006/relationships/customXml" Target="../ink/ink22.xml"/><Relationship Id="rId47" Type="http://schemas.openxmlformats.org/officeDocument/2006/relationships/image" Target="../media/image26.emf"/><Relationship Id="rId63" Type="http://schemas.openxmlformats.org/officeDocument/2006/relationships/image" Target="../media/image34.emf"/><Relationship Id="rId68" Type="http://schemas.openxmlformats.org/officeDocument/2006/relationships/customXml" Target="../ink/ink35.xml"/><Relationship Id="rId84" Type="http://schemas.openxmlformats.org/officeDocument/2006/relationships/customXml" Target="../ink/ink43.xml"/><Relationship Id="rId89" Type="http://schemas.openxmlformats.org/officeDocument/2006/relationships/image" Target="../media/image47.emf"/><Relationship Id="rId112" Type="http://schemas.openxmlformats.org/officeDocument/2006/relationships/customXml" Target="../ink/ink57.xml"/><Relationship Id="rId133" Type="http://schemas.openxmlformats.org/officeDocument/2006/relationships/image" Target="../media/image69.emf"/><Relationship Id="rId16" Type="http://schemas.openxmlformats.org/officeDocument/2006/relationships/customXml" Target="../ink/ink9.xml"/><Relationship Id="rId107" Type="http://schemas.openxmlformats.org/officeDocument/2006/relationships/image" Target="../media/image56.emf"/><Relationship Id="rId11" Type="http://schemas.openxmlformats.org/officeDocument/2006/relationships/image" Target="../media/image8.emf"/><Relationship Id="rId32" Type="http://schemas.openxmlformats.org/officeDocument/2006/relationships/customXml" Target="../ink/ink17.xml"/><Relationship Id="rId37" Type="http://schemas.openxmlformats.org/officeDocument/2006/relationships/image" Target="../media/image21.emf"/><Relationship Id="rId53" Type="http://schemas.openxmlformats.org/officeDocument/2006/relationships/image" Target="../media/image29.emf"/><Relationship Id="rId58" Type="http://schemas.openxmlformats.org/officeDocument/2006/relationships/customXml" Target="../ink/ink30.xml"/><Relationship Id="rId74" Type="http://schemas.openxmlformats.org/officeDocument/2006/relationships/customXml" Target="../ink/ink38.xml"/><Relationship Id="rId79" Type="http://schemas.openxmlformats.org/officeDocument/2006/relationships/image" Target="../media/image42.emf"/><Relationship Id="rId102" Type="http://schemas.openxmlformats.org/officeDocument/2006/relationships/customXml" Target="../ink/ink52.xml"/><Relationship Id="rId123" Type="http://schemas.openxmlformats.org/officeDocument/2006/relationships/image" Target="../media/image64.emf"/><Relationship Id="rId128" Type="http://schemas.openxmlformats.org/officeDocument/2006/relationships/customXml" Target="../ink/ink65.xml"/><Relationship Id="rId5" Type="http://schemas.openxmlformats.org/officeDocument/2006/relationships/image" Target="../media/image5.emf"/><Relationship Id="rId90" Type="http://schemas.openxmlformats.org/officeDocument/2006/relationships/customXml" Target="../ink/ink46.xml"/><Relationship Id="rId95" Type="http://schemas.openxmlformats.org/officeDocument/2006/relationships/image" Target="../media/image50.emf"/><Relationship Id="rId14" Type="http://schemas.openxmlformats.org/officeDocument/2006/relationships/customXml" Target="../ink/ink8.xml"/><Relationship Id="rId22" Type="http://schemas.openxmlformats.org/officeDocument/2006/relationships/customXml" Target="../ink/ink12.xml"/><Relationship Id="rId27" Type="http://schemas.openxmlformats.org/officeDocument/2006/relationships/image" Target="../media/image16.emf"/><Relationship Id="rId30" Type="http://schemas.openxmlformats.org/officeDocument/2006/relationships/customXml" Target="../ink/ink16.xml"/><Relationship Id="rId35" Type="http://schemas.openxmlformats.org/officeDocument/2006/relationships/image" Target="../media/image20.emf"/><Relationship Id="rId43" Type="http://schemas.openxmlformats.org/officeDocument/2006/relationships/image" Target="../media/image24.emf"/><Relationship Id="rId48" Type="http://schemas.openxmlformats.org/officeDocument/2006/relationships/customXml" Target="../ink/ink25.xml"/><Relationship Id="rId56" Type="http://schemas.openxmlformats.org/officeDocument/2006/relationships/customXml" Target="../ink/ink29.xml"/><Relationship Id="rId64" Type="http://schemas.openxmlformats.org/officeDocument/2006/relationships/customXml" Target="../ink/ink33.xml"/><Relationship Id="rId69" Type="http://schemas.openxmlformats.org/officeDocument/2006/relationships/image" Target="../media/image37.emf"/><Relationship Id="rId77" Type="http://schemas.openxmlformats.org/officeDocument/2006/relationships/image" Target="../media/image41.emf"/><Relationship Id="rId100" Type="http://schemas.openxmlformats.org/officeDocument/2006/relationships/customXml" Target="../ink/ink51.xml"/><Relationship Id="rId105" Type="http://schemas.openxmlformats.org/officeDocument/2006/relationships/image" Target="../media/image55.emf"/><Relationship Id="rId113" Type="http://schemas.openxmlformats.org/officeDocument/2006/relationships/image" Target="../media/image59.emf"/><Relationship Id="rId118" Type="http://schemas.openxmlformats.org/officeDocument/2006/relationships/customXml" Target="../ink/ink60.xml"/><Relationship Id="rId126" Type="http://schemas.openxmlformats.org/officeDocument/2006/relationships/customXml" Target="../ink/ink64.xml"/><Relationship Id="rId134" Type="http://schemas.openxmlformats.org/officeDocument/2006/relationships/customXml" Target="../ink/ink68.xml"/><Relationship Id="rId8" Type="http://schemas.openxmlformats.org/officeDocument/2006/relationships/customXml" Target="../ink/ink5.xml"/><Relationship Id="rId51" Type="http://schemas.openxmlformats.org/officeDocument/2006/relationships/image" Target="../media/image28.emf"/><Relationship Id="rId72" Type="http://schemas.openxmlformats.org/officeDocument/2006/relationships/customXml" Target="../ink/ink37.xml"/><Relationship Id="rId80" Type="http://schemas.openxmlformats.org/officeDocument/2006/relationships/customXml" Target="../ink/ink41.xml"/><Relationship Id="rId85" Type="http://schemas.openxmlformats.org/officeDocument/2006/relationships/image" Target="../media/image45.emf"/><Relationship Id="rId93" Type="http://schemas.openxmlformats.org/officeDocument/2006/relationships/image" Target="../media/image49.emf"/><Relationship Id="rId98" Type="http://schemas.openxmlformats.org/officeDocument/2006/relationships/customXml" Target="../ink/ink50.xml"/><Relationship Id="rId121" Type="http://schemas.openxmlformats.org/officeDocument/2006/relationships/image" Target="../media/image63.emf"/><Relationship Id="rId3" Type="http://schemas.openxmlformats.org/officeDocument/2006/relationships/image" Target="../media/image4.emf"/><Relationship Id="rId12" Type="http://schemas.openxmlformats.org/officeDocument/2006/relationships/customXml" Target="../ink/ink7.xml"/><Relationship Id="rId17" Type="http://schemas.openxmlformats.org/officeDocument/2006/relationships/image" Target="../media/image11.emf"/><Relationship Id="rId25" Type="http://schemas.openxmlformats.org/officeDocument/2006/relationships/image" Target="../media/image15.emf"/><Relationship Id="rId33" Type="http://schemas.openxmlformats.org/officeDocument/2006/relationships/image" Target="../media/image19.emf"/><Relationship Id="rId38" Type="http://schemas.openxmlformats.org/officeDocument/2006/relationships/customXml" Target="../ink/ink20.xml"/><Relationship Id="rId46" Type="http://schemas.openxmlformats.org/officeDocument/2006/relationships/customXml" Target="../ink/ink24.xml"/><Relationship Id="rId59" Type="http://schemas.openxmlformats.org/officeDocument/2006/relationships/image" Target="../media/image32.emf"/><Relationship Id="rId67" Type="http://schemas.openxmlformats.org/officeDocument/2006/relationships/image" Target="../media/image36.emf"/><Relationship Id="rId103" Type="http://schemas.openxmlformats.org/officeDocument/2006/relationships/image" Target="../media/image54.emf"/><Relationship Id="rId108" Type="http://schemas.openxmlformats.org/officeDocument/2006/relationships/customXml" Target="../ink/ink55.xml"/><Relationship Id="rId116" Type="http://schemas.openxmlformats.org/officeDocument/2006/relationships/customXml" Target="../ink/ink59.xml"/><Relationship Id="rId124" Type="http://schemas.openxmlformats.org/officeDocument/2006/relationships/customXml" Target="../ink/ink63.xml"/><Relationship Id="rId129" Type="http://schemas.openxmlformats.org/officeDocument/2006/relationships/image" Target="../media/image67.emf"/><Relationship Id="rId20" Type="http://schemas.openxmlformats.org/officeDocument/2006/relationships/customXml" Target="../ink/ink11.xml"/><Relationship Id="rId41" Type="http://schemas.openxmlformats.org/officeDocument/2006/relationships/image" Target="../media/image23.emf"/><Relationship Id="rId54" Type="http://schemas.openxmlformats.org/officeDocument/2006/relationships/customXml" Target="../ink/ink28.xml"/><Relationship Id="rId62" Type="http://schemas.openxmlformats.org/officeDocument/2006/relationships/customXml" Target="../ink/ink32.xml"/><Relationship Id="rId70" Type="http://schemas.openxmlformats.org/officeDocument/2006/relationships/customXml" Target="../ink/ink36.xml"/><Relationship Id="rId75" Type="http://schemas.openxmlformats.org/officeDocument/2006/relationships/image" Target="../media/image40.emf"/><Relationship Id="rId83" Type="http://schemas.openxmlformats.org/officeDocument/2006/relationships/image" Target="../media/image44.emf"/><Relationship Id="rId88" Type="http://schemas.openxmlformats.org/officeDocument/2006/relationships/customXml" Target="../ink/ink45.xml"/><Relationship Id="rId91" Type="http://schemas.openxmlformats.org/officeDocument/2006/relationships/image" Target="../media/image48.emf"/><Relationship Id="rId96" Type="http://schemas.openxmlformats.org/officeDocument/2006/relationships/customXml" Target="../ink/ink49.xml"/><Relationship Id="rId111" Type="http://schemas.openxmlformats.org/officeDocument/2006/relationships/image" Target="../media/image58.emf"/><Relationship Id="rId132" Type="http://schemas.openxmlformats.org/officeDocument/2006/relationships/customXml" Target="../ink/ink67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4.xml"/><Relationship Id="rId15" Type="http://schemas.openxmlformats.org/officeDocument/2006/relationships/image" Target="../media/image10.emf"/><Relationship Id="rId23" Type="http://schemas.openxmlformats.org/officeDocument/2006/relationships/image" Target="../media/image14.emf"/><Relationship Id="rId28" Type="http://schemas.openxmlformats.org/officeDocument/2006/relationships/customXml" Target="../ink/ink15.xml"/><Relationship Id="rId36" Type="http://schemas.openxmlformats.org/officeDocument/2006/relationships/customXml" Target="../ink/ink19.xml"/><Relationship Id="rId49" Type="http://schemas.openxmlformats.org/officeDocument/2006/relationships/image" Target="../media/image27.emf"/><Relationship Id="rId57" Type="http://schemas.openxmlformats.org/officeDocument/2006/relationships/image" Target="../media/image31.emf"/><Relationship Id="rId106" Type="http://schemas.openxmlformats.org/officeDocument/2006/relationships/customXml" Target="../ink/ink54.xml"/><Relationship Id="rId114" Type="http://schemas.openxmlformats.org/officeDocument/2006/relationships/customXml" Target="../ink/ink58.xml"/><Relationship Id="rId119" Type="http://schemas.openxmlformats.org/officeDocument/2006/relationships/image" Target="../media/image62.emf"/><Relationship Id="rId127" Type="http://schemas.openxmlformats.org/officeDocument/2006/relationships/image" Target="../media/image66.emf"/><Relationship Id="rId10" Type="http://schemas.openxmlformats.org/officeDocument/2006/relationships/customXml" Target="../ink/ink6.xml"/><Relationship Id="rId31" Type="http://schemas.openxmlformats.org/officeDocument/2006/relationships/image" Target="../media/image18.emf"/><Relationship Id="rId44" Type="http://schemas.openxmlformats.org/officeDocument/2006/relationships/customXml" Target="../ink/ink23.xml"/><Relationship Id="rId52" Type="http://schemas.openxmlformats.org/officeDocument/2006/relationships/customXml" Target="../ink/ink27.xml"/><Relationship Id="rId60" Type="http://schemas.openxmlformats.org/officeDocument/2006/relationships/customXml" Target="../ink/ink31.xml"/><Relationship Id="rId65" Type="http://schemas.openxmlformats.org/officeDocument/2006/relationships/image" Target="../media/image35.emf"/><Relationship Id="rId73" Type="http://schemas.openxmlformats.org/officeDocument/2006/relationships/image" Target="../media/image39.emf"/><Relationship Id="rId78" Type="http://schemas.openxmlformats.org/officeDocument/2006/relationships/customXml" Target="../ink/ink40.xml"/><Relationship Id="rId81" Type="http://schemas.openxmlformats.org/officeDocument/2006/relationships/image" Target="../media/image43.emf"/><Relationship Id="rId86" Type="http://schemas.openxmlformats.org/officeDocument/2006/relationships/customXml" Target="../ink/ink44.xml"/><Relationship Id="rId94" Type="http://schemas.openxmlformats.org/officeDocument/2006/relationships/customXml" Target="../ink/ink48.xml"/><Relationship Id="rId99" Type="http://schemas.openxmlformats.org/officeDocument/2006/relationships/image" Target="../media/image52.emf"/><Relationship Id="rId101" Type="http://schemas.openxmlformats.org/officeDocument/2006/relationships/image" Target="../media/image53.emf"/><Relationship Id="rId122" Type="http://schemas.openxmlformats.org/officeDocument/2006/relationships/customXml" Target="../ink/ink62.xml"/><Relationship Id="rId130" Type="http://schemas.openxmlformats.org/officeDocument/2006/relationships/customXml" Target="../ink/ink66.xml"/><Relationship Id="rId135" Type="http://schemas.openxmlformats.org/officeDocument/2006/relationships/image" Target="../media/image70.emf"/><Relationship Id="rId4" Type="http://schemas.openxmlformats.org/officeDocument/2006/relationships/customXml" Target="../ink/ink3.xml"/><Relationship Id="rId9" Type="http://schemas.openxmlformats.org/officeDocument/2006/relationships/image" Target="../media/image7.emf"/><Relationship Id="rId13" Type="http://schemas.openxmlformats.org/officeDocument/2006/relationships/image" Target="../media/image9.emf"/><Relationship Id="rId18" Type="http://schemas.openxmlformats.org/officeDocument/2006/relationships/customXml" Target="../ink/ink10.xml"/><Relationship Id="rId39" Type="http://schemas.openxmlformats.org/officeDocument/2006/relationships/image" Target="../media/image22.emf"/><Relationship Id="rId109" Type="http://schemas.openxmlformats.org/officeDocument/2006/relationships/image" Target="../media/image57.emf"/><Relationship Id="rId34" Type="http://schemas.openxmlformats.org/officeDocument/2006/relationships/customXml" Target="../ink/ink18.xml"/><Relationship Id="rId50" Type="http://schemas.openxmlformats.org/officeDocument/2006/relationships/customXml" Target="../ink/ink26.xml"/><Relationship Id="rId55" Type="http://schemas.openxmlformats.org/officeDocument/2006/relationships/image" Target="../media/image30.emf"/><Relationship Id="rId76" Type="http://schemas.openxmlformats.org/officeDocument/2006/relationships/customXml" Target="../ink/ink39.xml"/><Relationship Id="rId97" Type="http://schemas.openxmlformats.org/officeDocument/2006/relationships/image" Target="../media/image51.emf"/><Relationship Id="rId104" Type="http://schemas.openxmlformats.org/officeDocument/2006/relationships/customXml" Target="../ink/ink53.xml"/><Relationship Id="rId120" Type="http://schemas.openxmlformats.org/officeDocument/2006/relationships/customXml" Target="../ink/ink61.xml"/><Relationship Id="rId125" Type="http://schemas.openxmlformats.org/officeDocument/2006/relationships/image" Target="../media/image65.emf"/><Relationship Id="rId7" Type="http://schemas.openxmlformats.org/officeDocument/2006/relationships/image" Target="../media/image6.emf"/><Relationship Id="rId71" Type="http://schemas.openxmlformats.org/officeDocument/2006/relationships/image" Target="../media/image38.emf"/><Relationship Id="rId92" Type="http://schemas.openxmlformats.org/officeDocument/2006/relationships/customXml" Target="../ink/ink47.xml"/><Relationship Id="rId2" Type="http://schemas.openxmlformats.org/officeDocument/2006/relationships/customXml" Target="../ink/ink2.xml"/><Relationship Id="rId29" Type="http://schemas.openxmlformats.org/officeDocument/2006/relationships/image" Target="../media/image17.emf"/><Relationship Id="rId24" Type="http://schemas.openxmlformats.org/officeDocument/2006/relationships/customXml" Target="../ink/ink13.xml"/><Relationship Id="rId40" Type="http://schemas.openxmlformats.org/officeDocument/2006/relationships/customXml" Target="../ink/ink21.xml"/><Relationship Id="rId45" Type="http://schemas.openxmlformats.org/officeDocument/2006/relationships/image" Target="../media/image25.emf"/><Relationship Id="rId66" Type="http://schemas.openxmlformats.org/officeDocument/2006/relationships/customXml" Target="../ink/ink34.xml"/><Relationship Id="rId87" Type="http://schemas.openxmlformats.org/officeDocument/2006/relationships/image" Target="../media/image46.emf"/><Relationship Id="rId110" Type="http://schemas.openxmlformats.org/officeDocument/2006/relationships/customXml" Target="../ink/ink56.xml"/><Relationship Id="rId115" Type="http://schemas.openxmlformats.org/officeDocument/2006/relationships/image" Target="../media/image60.emf"/><Relationship Id="rId131" Type="http://schemas.openxmlformats.org/officeDocument/2006/relationships/image" Target="../media/image68.emf"/><Relationship Id="rId61" Type="http://schemas.openxmlformats.org/officeDocument/2006/relationships/image" Target="../media/image33.emf"/><Relationship Id="rId82" Type="http://schemas.openxmlformats.org/officeDocument/2006/relationships/customXml" Target="../ink/ink42.xml"/><Relationship Id="rId19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13" Type="http://schemas.openxmlformats.org/officeDocument/2006/relationships/customXml" Target="../ink/ink74.xml"/><Relationship Id="rId3" Type="http://schemas.openxmlformats.org/officeDocument/2006/relationships/customXml" Target="../ink/ink69.xml"/><Relationship Id="rId7" Type="http://schemas.openxmlformats.org/officeDocument/2006/relationships/customXml" Target="../ink/ink71.xml"/><Relationship Id="rId12" Type="http://schemas.openxmlformats.org/officeDocument/2006/relationships/image" Target="../media/image76.emf"/><Relationship Id="rId2" Type="http://schemas.openxmlformats.org/officeDocument/2006/relationships/image" Target="../media/image71.png"/><Relationship Id="rId16" Type="http://schemas.openxmlformats.org/officeDocument/2006/relationships/image" Target="../media/image7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3.emf"/><Relationship Id="rId11" Type="http://schemas.openxmlformats.org/officeDocument/2006/relationships/customXml" Target="../ink/ink73.xml"/><Relationship Id="rId5" Type="http://schemas.openxmlformats.org/officeDocument/2006/relationships/customXml" Target="../ink/ink70.xml"/><Relationship Id="rId15" Type="http://schemas.openxmlformats.org/officeDocument/2006/relationships/customXml" Target="../ink/ink75.xml"/><Relationship Id="rId10" Type="http://schemas.openxmlformats.org/officeDocument/2006/relationships/image" Target="../media/image75.emf"/><Relationship Id="rId4" Type="http://schemas.openxmlformats.org/officeDocument/2006/relationships/image" Target="../media/image72.emf"/><Relationship Id="rId9" Type="http://schemas.openxmlformats.org/officeDocument/2006/relationships/customXml" Target="../ink/ink72.xml"/><Relationship Id="rId14" Type="http://schemas.openxmlformats.org/officeDocument/2006/relationships/image" Target="../media/image77.emf"/></Relationships>
</file>

<file path=ppt/slides/_rels/slide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37.emf"/><Relationship Id="rId21" Type="http://schemas.openxmlformats.org/officeDocument/2006/relationships/image" Target="../media/image89.emf"/><Relationship Id="rId42" Type="http://schemas.openxmlformats.org/officeDocument/2006/relationships/customXml" Target="../ink/ink95.xml"/><Relationship Id="rId63" Type="http://schemas.openxmlformats.org/officeDocument/2006/relationships/image" Target="../media/image110.emf"/><Relationship Id="rId84" Type="http://schemas.openxmlformats.org/officeDocument/2006/relationships/customXml" Target="../ink/ink116.xml"/><Relationship Id="rId138" Type="http://schemas.openxmlformats.org/officeDocument/2006/relationships/customXml" Target="../ink/ink143.xml"/><Relationship Id="rId159" Type="http://schemas.openxmlformats.org/officeDocument/2006/relationships/image" Target="../media/image158.emf"/><Relationship Id="rId170" Type="http://schemas.openxmlformats.org/officeDocument/2006/relationships/customXml" Target="../ink/ink159.xml"/><Relationship Id="rId191" Type="http://schemas.openxmlformats.org/officeDocument/2006/relationships/image" Target="../media/image174.emf"/><Relationship Id="rId205" Type="http://schemas.openxmlformats.org/officeDocument/2006/relationships/image" Target="../media/image181.emf"/><Relationship Id="rId226" Type="http://schemas.openxmlformats.org/officeDocument/2006/relationships/customXml" Target="../ink/ink187.xml"/><Relationship Id="rId247" Type="http://schemas.openxmlformats.org/officeDocument/2006/relationships/image" Target="../media/image202.emf"/><Relationship Id="rId107" Type="http://schemas.openxmlformats.org/officeDocument/2006/relationships/image" Target="../media/image132.emf"/><Relationship Id="rId268" Type="http://schemas.openxmlformats.org/officeDocument/2006/relationships/image" Target="../media/image212.emf"/><Relationship Id="rId11" Type="http://schemas.openxmlformats.org/officeDocument/2006/relationships/image" Target="../media/image84.emf"/><Relationship Id="rId32" Type="http://schemas.openxmlformats.org/officeDocument/2006/relationships/customXml" Target="../ink/ink90.xml"/><Relationship Id="rId53" Type="http://schemas.openxmlformats.org/officeDocument/2006/relationships/image" Target="../media/image105.emf"/><Relationship Id="rId74" Type="http://schemas.openxmlformats.org/officeDocument/2006/relationships/customXml" Target="../ink/ink111.xml"/><Relationship Id="rId128" Type="http://schemas.openxmlformats.org/officeDocument/2006/relationships/customXml" Target="../ink/ink138.xml"/><Relationship Id="rId149" Type="http://schemas.openxmlformats.org/officeDocument/2006/relationships/image" Target="../media/image153.emf"/><Relationship Id="rId5" Type="http://schemas.openxmlformats.org/officeDocument/2006/relationships/image" Target="../media/image81.emf"/><Relationship Id="rId95" Type="http://schemas.openxmlformats.org/officeDocument/2006/relationships/image" Target="../media/image126.emf"/><Relationship Id="rId160" Type="http://schemas.openxmlformats.org/officeDocument/2006/relationships/customXml" Target="../ink/ink154.xml"/><Relationship Id="rId181" Type="http://schemas.openxmlformats.org/officeDocument/2006/relationships/image" Target="../media/image169.emf"/><Relationship Id="rId216" Type="http://schemas.openxmlformats.org/officeDocument/2006/relationships/customXml" Target="../ink/ink182.xml"/><Relationship Id="rId237" Type="http://schemas.openxmlformats.org/officeDocument/2006/relationships/image" Target="../media/image197.emf"/><Relationship Id="rId258" Type="http://schemas.openxmlformats.org/officeDocument/2006/relationships/image" Target="../media/image207.emf"/><Relationship Id="rId22" Type="http://schemas.openxmlformats.org/officeDocument/2006/relationships/customXml" Target="../ink/ink85.xml"/><Relationship Id="rId43" Type="http://schemas.openxmlformats.org/officeDocument/2006/relationships/image" Target="../media/image100.emf"/><Relationship Id="rId64" Type="http://schemas.openxmlformats.org/officeDocument/2006/relationships/customXml" Target="../ink/ink106.xml"/><Relationship Id="rId118" Type="http://schemas.openxmlformats.org/officeDocument/2006/relationships/customXml" Target="../ink/ink133.xml"/><Relationship Id="rId139" Type="http://schemas.openxmlformats.org/officeDocument/2006/relationships/image" Target="../media/image148.emf"/><Relationship Id="rId85" Type="http://schemas.openxmlformats.org/officeDocument/2006/relationships/image" Target="../media/image121.emf"/><Relationship Id="rId150" Type="http://schemas.openxmlformats.org/officeDocument/2006/relationships/customXml" Target="../ink/ink149.xml"/><Relationship Id="rId171" Type="http://schemas.openxmlformats.org/officeDocument/2006/relationships/image" Target="../media/image164.emf"/><Relationship Id="rId192" Type="http://schemas.openxmlformats.org/officeDocument/2006/relationships/customXml" Target="../ink/ink170.xml"/><Relationship Id="rId206" Type="http://schemas.openxmlformats.org/officeDocument/2006/relationships/customXml" Target="../ink/ink177.xml"/><Relationship Id="rId227" Type="http://schemas.openxmlformats.org/officeDocument/2006/relationships/image" Target="../media/image192.emf"/><Relationship Id="rId248" Type="http://schemas.openxmlformats.org/officeDocument/2006/relationships/customXml" Target="../ink/ink198.xml"/><Relationship Id="rId269" Type="http://schemas.openxmlformats.org/officeDocument/2006/relationships/customXml" Target="../ink/ink209.xml"/><Relationship Id="rId12" Type="http://schemas.openxmlformats.org/officeDocument/2006/relationships/customXml" Target="../ink/ink80.xml"/><Relationship Id="rId33" Type="http://schemas.openxmlformats.org/officeDocument/2006/relationships/image" Target="../media/image95.emf"/><Relationship Id="rId108" Type="http://schemas.openxmlformats.org/officeDocument/2006/relationships/customXml" Target="../ink/ink128.xml"/><Relationship Id="rId129" Type="http://schemas.openxmlformats.org/officeDocument/2006/relationships/image" Target="../media/image143.emf"/><Relationship Id="rId54" Type="http://schemas.openxmlformats.org/officeDocument/2006/relationships/customXml" Target="../ink/ink101.xml"/><Relationship Id="rId75" Type="http://schemas.openxmlformats.org/officeDocument/2006/relationships/image" Target="../media/image116.emf"/><Relationship Id="rId96" Type="http://schemas.openxmlformats.org/officeDocument/2006/relationships/customXml" Target="../ink/ink122.xml"/><Relationship Id="rId140" Type="http://schemas.openxmlformats.org/officeDocument/2006/relationships/customXml" Target="../ink/ink144.xml"/><Relationship Id="rId161" Type="http://schemas.openxmlformats.org/officeDocument/2006/relationships/image" Target="../media/image159.emf"/><Relationship Id="rId182" Type="http://schemas.openxmlformats.org/officeDocument/2006/relationships/customXml" Target="../ink/ink165.xml"/><Relationship Id="rId217" Type="http://schemas.openxmlformats.org/officeDocument/2006/relationships/image" Target="../media/image187.emf"/><Relationship Id="rId6" Type="http://schemas.openxmlformats.org/officeDocument/2006/relationships/customXml" Target="../ink/ink77.xml"/><Relationship Id="rId238" Type="http://schemas.openxmlformats.org/officeDocument/2006/relationships/customXml" Target="../ink/ink193.xml"/><Relationship Id="rId259" Type="http://schemas.openxmlformats.org/officeDocument/2006/relationships/customXml" Target="../ink/ink204.xml"/><Relationship Id="rId23" Type="http://schemas.openxmlformats.org/officeDocument/2006/relationships/image" Target="../media/image90.emf"/><Relationship Id="rId119" Type="http://schemas.openxmlformats.org/officeDocument/2006/relationships/image" Target="../media/image138.emf"/><Relationship Id="rId270" Type="http://schemas.openxmlformats.org/officeDocument/2006/relationships/image" Target="../media/image213.emf"/><Relationship Id="rId44" Type="http://schemas.openxmlformats.org/officeDocument/2006/relationships/customXml" Target="../ink/ink96.xml"/><Relationship Id="rId60" Type="http://schemas.openxmlformats.org/officeDocument/2006/relationships/customXml" Target="../ink/ink104.xml"/><Relationship Id="rId65" Type="http://schemas.openxmlformats.org/officeDocument/2006/relationships/image" Target="../media/image111.emf"/><Relationship Id="rId81" Type="http://schemas.openxmlformats.org/officeDocument/2006/relationships/image" Target="../media/image119.emf"/><Relationship Id="rId86" Type="http://schemas.openxmlformats.org/officeDocument/2006/relationships/customXml" Target="../ink/ink117.xml"/><Relationship Id="rId130" Type="http://schemas.openxmlformats.org/officeDocument/2006/relationships/customXml" Target="../ink/ink139.xml"/><Relationship Id="rId135" Type="http://schemas.openxmlformats.org/officeDocument/2006/relationships/image" Target="../media/image146.emf"/><Relationship Id="rId151" Type="http://schemas.openxmlformats.org/officeDocument/2006/relationships/image" Target="../media/image154.emf"/><Relationship Id="rId156" Type="http://schemas.openxmlformats.org/officeDocument/2006/relationships/customXml" Target="../ink/ink152.xml"/><Relationship Id="rId177" Type="http://schemas.openxmlformats.org/officeDocument/2006/relationships/image" Target="../media/image167.emf"/><Relationship Id="rId198" Type="http://schemas.openxmlformats.org/officeDocument/2006/relationships/customXml" Target="../ink/ink173.xml"/><Relationship Id="rId172" Type="http://schemas.openxmlformats.org/officeDocument/2006/relationships/customXml" Target="../ink/ink160.xml"/><Relationship Id="rId193" Type="http://schemas.openxmlformats.org/officeDocument/2006/relationships/image" Target="../media/image175.emf"/><Relationship Id="rId202" Type="http://schemas.openxmlformats.org/officeDocument/2006/relationships/customXml" Target="../ink/ink175.xml"/><Relationship Id="rId207" Type="http://schemas.openxmlformats.org/officeDocument/2006/relationships/image" Target="../media/image182.emf"/><Relationship Id="rId223" Type="http://schemas.openxmlformats.org/officeDocument/2006/relationships/image" Target="../media/image190.emf"/><Relationship Id="rId228" Type="http://schemas.openxmlformats.org/officeDocument/2006/relationships/customXml" Target="../ink/ink188.xml"/><Relationship Id="rId244" Type="http://schemas.openxmlformats.org/officeDocument/2006/relationships/customXml" Target="../ink/ink196.xml"/><Relationship Id="rId249" Type="http://schemas.openxmlformats.org/officeDocument/2006/relationships/image" Target="../media/image203.emf"/><Relationship Id="rId13" Type="http://schemas.openxmlformats.org/officeDocument/2006/relationships/image" Target="../media/image85.emf"/><Relationship Id="rId18" Type="http://schemas.openxmlformats.org/officeDocument/2006/relationships/customXml" Target="../ink/ink83.xml"/><Relationship Id="rId39" Type="http://schemas.openxmlformats.org/officeDocument/2006/relationships/image" Target="../media/image98.emf"/><Relationship Id="rId109" Type="http://schemas.openxmlformats.org/officeDocument/2006/relationships/image" Target="../media/image133.emf"/><Relationship Id="rId260" Type="http://schemas.openxmlformats.org/officeDocument/2006/relationships/image" Target="../media/image208.emf"/><Relationship Id="rId265" Type="http://schemas.openxmlformats.org/officeDocument/2006/relationships/customXml" Target="../ink/ink207.xml"/><Relationship Id="rId34" Type="http://schemas.openxmlformats.org/officeDocument/2006/relationships/customXml" Target="../ink/ink91.xml"/><Relationship Id="rId50" Type="http://schemas.openxmlformats.org/officeDocument/2006/relationships/customXml" Target="../ink/ink99.xml"/><Relationship Id="rId55" Type="http://schemas.openxmlformats.org/officeDocument/2006/relationships/image" Target="../media/image106.emf"/><Relationship Id="rId76" Type="http://schemas.openxmlformats.org/officeDocument/2006/relationships/customXml" Target="../ink/ink112.xml"/><Relationship Id="rId97" Type="http://schemas.openxmlformats.org/officeDocument/2006/relationships/image" Target="../media/image127.emf"/><Relationship Id="rId104" Type="http://schemas.openxmlformats.org/officeDocument/2006/relationships/customXml" Target="../ink/ink126.xml"/><Relationship Id="rId120" Type="http://schemas.openxmlformats.org/officeDocument/2006/relationships/customXml" Target="../ink/ink134.xml"/><Relationship Id="rId125" Type="http://schemas.openxmlformats.org/officeDocument/2006/relationships/image" Target="../media/image141.emf"/><Relationship Id="rId141" Type="http://schemas.openxmlformats.org/officeDocument/2006/relationships/image" Target="../media/image149.emf"/><Relationship Id="rId146" Type="http://schemas.openxmlformats.org/officeDocument/2006/relationships/customXml" Target="../ink/ink147.xml"/><Relationship Id="rId167" Type="http://schemas.openxmlformats.org/officeDocument/2006/relationships/image" Target="../media/image162.emf"/><Relationship Id="rId188" Type="http://schemas.openxmlformats.org/officeDocument/2006/relationships/customXml" Target="../ink/ink168.xml"/><Relationship Id="rId7" Type="http://schemas.openxmlformats.org/officeDocument/2006/relationships/image" Target="../media/image82.emf"/><Relationship Id="rId71" Type="http://schemas.openxmlformats.org/officeDocument/2006/relationships/image" Target="../media/image114.emf"/><Relationship Id="rId92" Type="http://schemas.openxmlformats.org/officeDocument/2006/relationships/customXml" Target="../ink/ink120.xml"/><Relationship Id="rId162" Type="http://schemas.openxmlformats.org/officeDocument/2006/relationships/customXml" Target="../ink/ink155.xml"/><Relationship Id="rId183" Type="http://schemas.openxmlformats.org/officeDocument/2006/relationships/image" Target="../media/image170.emf"/><Relationship Id="rId213" Type="http://schemas.openxmlformats.org/officeDocument/2006/relationships/image" Target="../media/image185.emf"/><Relationship Id="rId218" Type="http://schemas.openxmlformats.org/officeDocument/2006/relationships/customXml" Target="../ink/ink183.xml"/><Relationship Id="rId234" Type="http://schemas.openxmlformats.org/officeDocument/2006/relationships/customXml" Target="../ink/ink191.xml"/><Relationship Id="rId239" Type="http://schemas.openxmlformats.org/officeDocument/2006/relationships/image" Target="../media/image198.emf"/><Relationship Id="rId2" Type="http://schemas.openxmlformats.org/officeDocument/2006/relationships/image" Target="../media/image79.png"/><Relationship Id="rId29" Type="http://schemas.openxmlformats.org/officeDocument/2006/relationships/image" Target="../media/image93.emf"/><Relationship Id="rId250" Type="http://schemas.openxmlformats.org/officeDocument/2006/relationships/customXml" Target="../ink/ink199.xml"/><Relationship Id="rId255" Type="http://schemas.openxmlformats.org/officeDocument/2006/relationships/image" Target="../media/image206.emf"/><Relationship Id="rId271" Type="http://schemas.openxmlformats.org/officeDocument/2006/relationships/customXml" Target="../ink/ink210.xml"/><Relationship Id="rId276" Type="http://schemas.openxmlformats.org/officeDocument/2006/relationships/image" Target="../media/image216.emf"/><Relationship Id="rId24" Type="http://schemas.openxmlformats.org/officeDocument/2006/relationships/customXml" Target="../ink/ink86.xml"/><Relationship Id="rId40" Type="http://schemas.openxmlformats.org/officeDocument/2006/relationships/customXml" Target="../ink/ink94.xml"/><Relationship Id="rId45" Type="http://schemas.openxmlformats.org/officeDocument/2006/relationships/image" Target="../media/image101.emf"/><Relationship Id="rId66" Type="http://schemas.openxmlformats.org/officeDocument/2006/relationships/customXml" Target="../ink/ink107.xml"/><Relationship Id="rId87" Type="http://schemas.openxmlformats.org/officeDocument/2006/relationships/image" Target="../media/image122.emf"/><Relationship Id="rId110" Type="http://schemas.openxmlformats.org/officeDocument/2006/relationships/customXml" Target="../ink/ink129.xml"/><Relationship Id="rId115" Type="http://schemas.openxmlformats.org/officeDocument/2006/relationships/image" Target="../media/image136.emf"/><Relationship Id="rId131" Type="http://schemas.openxmlformats.org/officeDocument/2006/relationships/image" Target="../media/image144.emf"/><Relationship Id="rId136" Type="http://schemas.openxmlformats.org/officeDocument/2006/relationships/customXml" Target="../ink/ink142.xml"/><Relationship Id="rId157" Type="http://schemas.openxmlformats.org/officeDocument/2006/relationships/image" Target="../media/image157.emf"/><Relationship Id="rId178" Type="http://schemas.openxmlformats.org/officeDocument/2006/relationships/customXml" Target="../ink/ink163.xml"/><Relationship Id="rId61" Type="http://schemas.openxmlformats.org/officeDocument/2006/relationships/image" Target="../media/image109.emf"/><Relationship Id="rId82" Type="http://schemas.openxmlformats.org/officeDocument/2006/relationships/customXml" Target="../ink/ink115.xml"/><Relationship Id="rId152" Type="http://schemas.openxmlformats.org/officeDocument/2006/relationships/customXml" Target="../ink/ink150.xml"/><Relationship Id="rId173" Type="http://schemas.openxmlformats.org/officeDocument/2006/relationships/image" Target="../media/image165.emf"/><Relationship Id="rId194" Type="http://schemas.openxmlformats.org/officeDocument/2006/relationships/customXml" Target="../ink/ink171.xml"/><Relationship Id="rId199" Type="http://schemas.openxmlformats.org/officeDocument/2006/relationships/image" Target="../media/image178.emf"/><Relationship Id="rId203" Type="http://schemas.openxmlformats.org/officeDocument/2006/relationships/image" Target="../media/image180.emf"/><Relationship Id="rId208" Type="http://schemas.openxmlformats.org/officeDocument/2006/relationships/customXml" Target="../ink/ink178.xml"/><Relationship Id="rId229" Type="http://schemas.openxmlformats.org/officeDocument/2006/relationships/image" Target="../media/image193.emf"/><Relationship Id="rId19" Type="http://schemas.openxmlformats.org/officeDocument/2006/relationships/image" Target="../media/image88.emf"/><Relationship Id="rId224" Type="http://schemas.openxmlformats.org/officeDocument/2006/relationships/customXml" Target="../ink/ink186.xml"/><Relationship Id="rId240" Type="http://schemas.openxmlformats.org/officeDocument/2006/relationships/customXml" Target="../ink/ink194.xml"/><Relationship Id="rId245" Type="http://schemas.openxmlformats.org/officeDocument/2006/relationships/image" Target="../media/image201.emf"/><Relationship Id="rId261" Type="http://schemas.openxmlformats.org/officeDocument/2006/relationships/customXml" Target="../ink/ink205.xml"/><Relationship Id="rId266" Type="http://schemas.openxmlformats.org/officeDocument/2006/relationships/image" Target="../media/image211.emf"/><Relationship Id="rId14" Type="http://schemas.openxmlformats.org/officeDocument/2006/relationships/customXml" Target="../ink/ink81.xml"/><Relationship Id="rId30" Type="http://schemas.openxmlformats.org/officeDocument/2006/relationships/customXml" Target="../ink/ink89.xml"/><Relationship Id="rId35" Type="http://schemas.openxmlformats.org/officeDocument/2006/relationships/image" Target="../media/image96.emf"/><Relationship Id="rId56" Type="http://schemas.openxmlformats.org/officeDocument/2006/relationships/customXml" Target="../ink/ink102.xml"/><Relationship Id="rId77" Type="http://schemas.openxmlformats.org/officeDocument/2006/relationships/image" Target="../media/image117.emf"/><Relationship Id="rId100" Type="http://schemas.openxmlformats.org/officeDocument/2006/relationships/customXml" Target="../ink/ink124.xml"/><Relationship Id="rId105" Type="http://schemas.openxmlformats.org/officeDocument/2006/relationships/image" Target="../media/image131.emf"/><Relationship Id="rId126" Type="http://schemas.openxmlformats.org/officeDocument/2006/relationships/customXml" Target="../ink/ink137.xml"/><Relationship Id="rId147" Type="http://schemas.openxmlformats.org/officeDocument/2006/relationships/image" Target="../media/image152.emf"/><Relationship Id="rId168" Type="http://schemas.openxmlformats.org/officeDocument/2006/relationships/customXml" Target="../ink/ink158.xml"/><Relationship Id="rId8" Type="http://schemas.openxmlformats.org/officeDocument/2006/relationships/customXml" Target="../ink/ink78.xml"/><Relationship Id="rId51" Type="http://schemas.openxmlformats.org/officeDocument/2006/relationships/image" Target="../media/image104.emf"/><Relationship Id="rId72" Type="http://schemas.openxmlformats.org/officeDocument/2006/relationships/customXml" Target="../ink/ink110.xml"/><Relationship Id="rId93" Type="http://schemas.openxmlformats.org/officeDocument/2006/relationships/image" Target="../media/image125.emf"/><Relationship Id="rId98" Type="http://schemas.openxmlformats.org/officeDocument/2006/relationships/customXml" Target="../ink/ink123.xml"/><Relationship Id="rId121" Type="http://schemas.openxmlformats.org/officeDocument/2006/relationships/image" Target="../media/image139.emf"/><Relationship Id="rId142" Type="http://schemas.openxmlformats.org/officeDocument/2006/relationships/customXml" Target="../ink/ink145.xml"/><Relationship Id="rId163" Type="http://schemas.openxmlformats.org/officeDocument/2006/relationships/image" Target="../media/image160.emf"/><Relationship Id="rId184" Type="http://schemas.openxmlformats.org/officeDocument/2006/relationships/customXml" Target="../ink/ink166.xml"/><Relationship Id="rId189" Type="http://schemas.openxmlformats.org/officeDocument/2006/relationships/image" Target="../media/image173.emf"/><Relationship Id="rId219" Type="http://schemas.openxmlformats.org/officeDocument/2006/relationships/image" Target="../media/image188.emf"/><Relationship Id="rId3" Type="http://schemas.openxmlformats.org/officeDocument/2006/relationships/image" Target="../media/image80.png"/><Relationship Id="rId214" Type="http://schemas.openxmlformats.org/officeDocument/2006/relationships/customXml" Target="../ink/ink181.xml"/><Relationship Id="rId230" Type="http://schemas.openxmlformats.org/officeDocument/2006/relationships/customXml" Target="../ink/ink189.xml"/><Relationship Id="rId235" Type="http://schemas.openxmlformats.org/officeDocument/2006/relationships/image" Target="../media/image196.emf"/><Relationship Id="rId251" Type="http://schemas.openxmlformats.org/officeDocument/2006/relationships/image" Target="../media/image204.emf"/><Relationship Id="rId256" Type="http://schemas.openxmlformats.org/officeDocument/2006/relationships/customXml" Target="../ink/ink202.xml"/><Relationship Id="rId25" Type="http://schemas.openxmlformats.org/officeDocument/2006/relationships/image" Target="../media/image91.emf"/><Relationship Id="rId46" Type="http://schemas.openxmlformats.org/officeDocument/2006/relationships/customXml" Target="../ink/ink97.xml"/><Relationship Id="rId67" Type="http://schemas.openxmlformats.org/officeDocument/2006/relationships/image" Target="../media/image112.emf"/><Relationship Id="rId116" Type="http://schemas.openxmlformats.org/officeDocument/2006/relationships/customXml" Target="../ink/ink132.xml"/><Relationship Id="rId137" Type="http://schemas.openxmlformats.org/officeDocument/2006/relationships/image" Target="../media/image147.emf"/><Relationship Id="rId158" Type="http://schemas.openxmlformats.org/officeDocument/2006/relationships/customXml" Target="../ink/ink153.xml"/><Relationship Id="rId272" Type="http://schemas.openxmlformats.org/officeDocument/2006/relationships/image" Target="../media/image214.emf"/><Relationship Id="rId20" Type="http://schemas.openxmlformats.org/officeDocument/2006/relationships/customXml" Target="../ink/ink84.xml"/><Relationship Id="rId41" Type="http://schemas.openxmlformats.org/officeDocument/2006/relationships/image" Target="../media/image99.emf"/><Relationship Id="rId62" Type="http://schemas.openxmlformats.org/officeDocument/2006/relationships/customXml" Target="../ink/ink105.xml"/><Relationship Id="rId83" Type="http://schemas.openxmlformats.org/officeDocument/2006/relationships/image" Target="../media/image120.emf"/><Relationship Id="rId88" Type="http://schemas.openxmlformats.org/officeDocument/2006/relationships/customXml" Target="../ink/ink118.xml"/><Relationship Id="rId111" Type="http://schemas.openxmlformats.org/officeDocument/2006/relationships/image" Target="../media/image134.emf"/><Relationship Id="rId132" Type="http://schemas.openxmlformats.org/officeDocument/2006/relationships/customXml" Target="../ink/ink140.xml"/><Relationship Id="rId153" Type="http://schemas.openxmlformats.org/officeDocument/2006/relationships/image" Target="../media/image155.emf"/><Relationship Id="rId174" Type="http://schemas.openxmlformats.org/officeDocument/2006/relationships/customXml" Target="../ink/ink161.xml"/><Relationship Id="rId179" Type="http://schemas.openxmlformats.org/officeDocument/2006/relationships/image" Target="../media/image168.emf"/><Relationship Id="rId195" Type="http://schemas.openxmlformats.org/officeDocument/2006/relationships/image" Target="../media/image176.emf"/><Relationship Id="rId209" Type="http://schemas.openxmlformats.org/officeDocument/2006/relationships/image" Target="../media/image183.emf"/><Relationship Id="rId190" Type="http://schemas.openxmlformats.org/officeDocument/2006/relationships/customXml" Target="../ink/ink169.xml"/><Relationship Id="rId204" Type="http://schemas.openxmlformats.org/officeDocument/2006/relationships/customXml" Target="../ink/ink176.xml"/><Relationship Id="rId220" Type="http://schemas.openxmlformats.org/officeDocument/2006/relationships/customXml" Target="../ink/ink184.xml"/><Relationship Id="rId225" Type="http://schemas.openxmlformats.org/officeDocument/2006/relationships/image" Target="../media/image191.emf"/><Relationship Id="rId241" Type="http://schemas.openxmlformats.org/officeDocument/2006/relationships/image" Target="../media/image199.emf"/><Relationship Id="rId246" Type="http://schemas.openxmlformats.org/officeDocument/2006/relationships/customXml" Target="../ink/ink197.xml"/><Relationship Id="rId267" Type="http://schemas.openxmlformats.org/officeDocument/2006/relationships/customXml" Target="../ink/ink208.xml"/><Relationship Id="rId15" Type="http://schemas.openxmlformats.org/officeDocument/2006/relationships/image" Target="../media/image86.emf"/><Relationship Id="rId36" Type="http://schemas.openxmlformats.org/officeDocument/2006/relationships/customXml" Target="../ink/ink92.xml"/><Relationship Id="rId57" Type="http://schemas.openxmlformats.org/officeDocument/2006/relationships/image" Target="../media/image107.emf"/><Relationship Id="rId106" Type="http://schemas.openxmlformats.org/officeDocument/2006/relationships/customXml" Target="../ink/ink127.xml"/><Relationship Id="rId127" Type="http://schemas.openxmlformats.org/officeDocument/2006/relationships/image" Target="../media/image142.emf"/><Relationship Id="rId262" Type="http://schemas.openxmlformats.org/officeDocument/2006/relationships/image" Target="../media/image209.emf"/><Relationship Id="rId10" Type="http://schemas.openxmlformats.org/officeDocument/2006/relationships/customXml" Target="../ink/ink79.xml"/><Relationship Id="rId31" Type="http://schemas.openxmlformats.org/officeDocument/2006/relationships/image" Target="../media/image94.emf"/><Relationship Id="rId52" Type="http://schemas.openxmlformats.org/officeDocument/2006/relationships/customXml" Target="../ink/ink100.xml"/><Relationship Id="rId73" Type="http://schemas.openxmlformats.org/officeDocument/2006/relationships/image" Target="../media/image115.emf"/><Relationship Id="rId78" Type="http://schemas.openxmlformats.org/officeDocument/2006/relationships/customXml" Target="../ink/ink113.xml"/><Relationship Id="rId94" Type="http://schemas.openxmlformats.org/officeDocument/2006/relationships/customXml" Target="../ink/ink121.xml"/><Relationship Id="rId99" Type="http://schemas.openxmlformats.org/officeDocument/2006/relationships/image" Target="../media/image128.emf"/><Relationship Id="rId101" Type="http://schemas.openxmlformats.org/officeDocument/2006/relationships/image" Target="../media/image129.emf"/><Relationship Id="rId122" Type="http://schemas.openxmlformats.org/officeDocument/2006/relationships/customXml" Target="../ink/ink135.xml"/><Relationship Id="rId143" Type="http://schemas.openxmlformats.org/officeDocument/2006/relationships/image" Target="../media/image150.emf"/><Relationship Id="rId148" Type="http://schemas.openxmlformats.org/officeDocument/2006/relationships/customXml" Target="../ink/ink148.xml"/><Relationship Id="rId164" Type="http://schemas.openxmlformats.org/officeDocument/2006/relationships/customXml" Target="../ink/ink156.xml"/><Relationship Id="rId169" Type="http://schemas.openxmlformats.org/officeDocument/2006/relationships/image" Target="../media/image163.emf"/><Relationship Id="rId185" Type="http://schemas.openxmlformats.org/officeDocument/2006/relationships/image" Target="../media/image171.emf"/><Relationship Id="rId4" Type="http://schemas.openxmlformats.org/officeDocument/2006/relationships/customXml" Target="../ink/ink76.xml"/><Relationship Id="rId9" Type="http://schemas.openxmlformats.org/officeDocument/2006/relationships/image" Target="../media/image83.emf"/><Relationship Id="rId180" Type="http://schemas.openxmlformats.org/officeDocument/2006/relationships/customXml" Target="../ink/ink164.xml"/><Relationship Id="rId210" Type="http://schemas.openxmlformats.org/officeDocument/2006/relationships/customXml" Target="../ink/ink179.xml"/><Relationship Id="rId215" Type="http://schemas.openxmlformats.org/officeDocument/2006/relationships/image" Target="../media/image186.emf"/><Relationship Id="rId236" Type="http://schemas.openxmlformats.org/officeDocument/2006/relationships/customXml" Target="../ink/ink192.xml"/><Relationship Id="rId257" Type="http://schemas.openxmlformats.org/officeDocument/2006/relationships/customXml" Target="../ink/ink203.xml"/><Relationship Id="rId26" Type="http://schemas.openxmlformats.org/officeDocument/2006/relationships/customXml" Target="../ink/ink87.xml"/><Relationship Id="rId231" Type="http://schemas.openxmlformats.org/officeDocument/2006/relationships/image" Target="../media/image194.emf"/><Relationship Id="rId252" Type="http://schemas.openxmlformats.org/officeDocument/2006/relationships/customXml" Target="../ink/ink200.xml"/><Relationship Id="rId273" Type="http://schemas.openxmlformats.org/officeDocument/2006/relationships/customXml" Target="../ink/ink211.xml"/><Relationship Id="rId47" Type="http://schemas.openxmlformats.org/officeDocument/2006/relationships/image" Target="../media/image102.emf"/><Relationship Id="rId68" Type="http://schemas.openxmlformats.org/officeDocument/2006/relationships/customXml" Target="../ink/ink108.xml"/><Relationship Id="rId89" Type="http://schemas.openxmlformats.org/officeDocument/2006/relationships/image" Target="../media/image123.emf"/><Relationship Id="rId112" Type="http://schemas.openxmlformats.org/officeDocument/2006/relationships/customXml" Target="../ink/ink130.xml"/><Relationship Id="rId133" Type="http://schemas.openxmlformats.org/officeDocument/2006/relationships/image" Target="../media/image145.emf"/><Relationship Id="rId154" Type="http://schemas.openxmlformats.org/officeDocument/2006/relationships/customXml" Target="../ink/ink151.xml"/><Relationship Id="rId175" Type="http://schemas.openxmlformats.org/officeDocument/2006/relationships/image" Target="../media/image166.emf"/><Relationship Id="rId196" Type="http://schemas.openxmlformats.org/officeDocument/2006/relationships/customXml" Target="../ink/ink172.xml"/><Relationship Id="rId200" Type="http://schemas.openxmlformats.org/officeDocument/2006/relationships/customXml" Target="../ink/ink174.xml"/><Relationship Id="rId16" Type="http://schemas.openxmlformats.org/officeDocument/2006/relationships/customXml" Target="../ink/ink82.xml"/><Relationship Id="rId221" Type="http://schemas.openxmlformats.org/officeDocument/2006/relationships/image" Target="../media/image189.emf"/><Relationship Id="rId242" Type="http://schemas.openxmlformats.org/officeDocument/2006/relationships/customXml" Target="../ink/ink195.xml"/><Relationship Id="rId263" Type="http://schemas.openxmlformats.org/officeDocument/2006/relationships/customXml" Target="../ink/ink206.xml"/><Relationship Id="rId37" Type="http://schemas.openxmlformats.org/officeDocument/2006/relationships/image" Target="../media/image97.emf"/><Relationship Id="rId58" Type="http://schemas.openxmlformats.org/officeDocument/2006/relationships/customXml" Target="../ink/ink103.xml"/><Relationship Id="rId79" Type="http://schemas.openxmlformats.org/officeDocument/2006/relationships/image" Target="../media/image118.emf"/><Relationship Id="rId102" Type="http://schemas.openxmlformats.org/officeDocument/2006/relationships/customXml" Target="../ink/ink125.xml"/><Relationship Id="rId123" Type="http://schemas.openxmlformats.org/officeDocument/2006/relationships/image" Target="../media/image140.emf"/><Relationship Id="rId144" Type="http://schemas.openxmlformats.org/officeDocument/2006/relationships/customXml" Target="../ink/ink146.xml"/><Relationship Id="rId90" Type="http://schemas.openxmlformats.org/officeDocument/2006/relationships/customXml" Target="../ink/ink119.xml"/><Relationship Id="rId165" Type="http://schemas.openxmlformats.org/officeDocument/2006/relationships/image" Target="../media/image161.emf"/><Relationship Id="rId186" Type="http://schemas.openxmlformats.org/officeDocument/2006/relationships/customXml" Target="../ink/ink167.xml"/><Relationship Id="rId211" Type="http://schemas.openxmlformats.org/officeDocument/2006/relationships/image" Target="../media/image184.emf"/><Relationship Id="rId232" Type="http://schemas.openxmlformats.org/officeDocument/2006/relationships/customXml" Target="../ink/ink190.xml"/><Relationship Id="rId253" Type="http://schemas.openxmlformats.org/officeDocument/2006/relationships/image" Target="../media/image205.emf"/><Relationship Id="rId274" Type="http://schemas.openxmlformats.org/officeDocument/2006/relationships/image" Target="../media/image215.emf"/><Relationship Id="rId27" Type="http://schemas.openxmlformats.org/officeDocument/2006/relationships/image" Target="../media/image92.emf"/><Relationship Id="rId48" Type="http://schemas.openxmlformats.org/officeDocument/2006/relationships/customXml" Target="../ink/ink98.xml"/><Relationship Id="rId69" Type="http://schemas.openxmlformats.org/officeDocument/2006/relationships/image" Target="../media/image113.emf"/><Relationship Id="rId113" Type="http://schemas.openxmlformats.org/officeDocument/2006/relationships/image" Target="../media/image135.emf"/><Relationship Id="rId134" Type="http://schemas.openxmlformats.org/officeDocument/2006/relationships/customXml" Target="../ink/ink141.xml"/><Relationship Id="rId80" Type="http://schemas.openxmlformats.org/officeDocument/2006/relationships/customXml" Target="../ink/ink114.xml"/><Relationship Id="rId155" Type="http://schemas.openxmlformats.org/officeDocument/2006/relationships/image" Target="../media/image156.emf"/><Relationship Id="rId176" Type="http://schemas.openxmlformats.org/officeDocument/2006/relationships/customXml" Target="../ink/ink162.xml"/><Relationship Id="rId197" Type="http://schemas.openxmlformats.org/officeDocument/2006/relationships/image" Target="../media/image177.emf"/><Relationship Id="rId201" Type="http://schemas.openxmlformats.org/officeDocument/2006/relationships/image" Target="../media/image179.emf"/><Relationship Id="rId222" Type="http://schemas.openxmlformats.org/officeDocument/2006/relationships/customXml" Target="../ink/ink185.xml"/><Relationship Id="rId243" Type="http://schemas.openxmlformats.org/officeDocument/2006/relationships/image" Target="../media/image200.emf"/><Relationship Id="rId264" Type="http://schemas.openxmlformats.org/officeDocument/2006/relationships/image" Target="../media/image210.emf"/><Relationship Id="rId17" Type="http://schemas.openxmlformats.org/officeDocument/2006/relationships/image" Target="../media/image87.emf"/><Relationship Id="rId38" Type="http://schemas.openxmlformats.org/officeDocument/2006/relationships/customXml" Target="../ink/ink93.xml"/><Relationship Id="rId59" Type="http://schemas.openxmlformats.org/officeDocument/2006/relationships/image" Target="../media/image108.emf"/><Relationship Id="rId103" Type="http://schemas.openxmlformats.org/officeDocument/2006/relationships/image" Target="../media/image130.emf"/><Relationship Id="rId124" Type="http://schemas.openxmlformats.org/officeDocument/2006/relationships/customXml" Target="../ink/ink136.xml"/><Relationship Id="rId70" Type="http://schemas.openxmlformats.org/officeDocument/2006/relationships/customXml" Target="../ink/ink109.xml"/><Relationship Id="rId91" Type="http://schemas.openxmlformats.org/officeDocument/2006/relationships/image" Target="../media/image124.emf"/><Relationship Id="rId145" Type="http://schemas.openxmlformats.org/officeDocument/2006/relationships/image" Target="../media/image151.emf"/><Relationship Id="rId166" Type="http://schemas.openxmlformats.org/officeDocument/2006/relationships/customXml" Target="../ink/ink157.xml"/><Relationship Id="rId187" Type="http://schemas.openxmlformats.org/officeDocument/2006/relationships/image" Target="../media/image172.emf"/><Relationship Id="rId1" Type="http://schemas.openxmlformats.org/officeDocument/2006/relationships/slideLayout" Target="../slideLayouts/slideLayout1.xml"/><Relationship Id="rId212" Type="http://schemas.openxmlformats.org/officeDocument/2006/relationships/customXml" Target="../ink/ink180.xml"/><Relationship Id="rId233" Type="http://schemas.openxmlformats.org/officeDocument/2006/relationships/image" Target="../media/image195.emf"/><Relationship Id="rId254" Type="http://schemas.openxmlformats.org/officeDocument/2006/relationships/customXml" Target="../ink/ink201.xml"/><Relationship Id="rId28" Type="http://schemas.openxmlformats.org/officeDocument/2006/relationships/customXml" Target="../ink/ink88.xml"/><Relationship Id="rId49" Type="http://schemas.openxmlformats.org/officeDocument/2006/relationships/image" Target="../media/image103.emf"/><Relationship Id="rId114" Type="http://schemas.openxmlformats.org/officeDocument/2006/relationships/customXml" Target="../ink/ink131.xml"/><Relationship Id="rId275" Type="http://schemas.openxmlformats.org/officeDocument/2006/relationships/customXml" Target="../ink/ink2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png"/><Relationship Id="rId2" Type="http://schemas.openxmlformats.org/officeDocument/2006/relationships/image" Target="../media/image2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png"/><Relationship Id="rId2" Type="http://schemas.openxmlformats.org/officeDocument/2006/relationships/image" Target="../media/image2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571472" y="142852"/>
            <a:ext cx="6357982" cy="1143008"/>
          </a:xfrm>
        </p:spPr>
        <p:txBody>
          <a:bodyPr>
            <a:noAutofit/>
          </a:bodyPr>
          <a:lstStyle/>
          <a:p>
            <a:r>
              <a:rPr lang="es-ES" sz="2800" b="1" dirty="0" smtClean="0">
                <a:latin typeface="Arial" charset="0"/>
                <a:cs typeface="Arial" charset="0"/>
              </a:rPr>
              <a:t/>
            </a:r>
            <a:br>
              <a:rPr lang="es-ES" sz="2800" b="1" dirty="0" smtClean="0">
                <a:latin typeface="Arial" charset="0"/>
                <a:cs typeface="Arial" charset="0"/>
              </a:rPr>
            </a:br>
            <a:r>
              <a:rPr lang="es-ES" sz="2800" b="1" dirty="0" smtClean="0">
                <a:latin typeface="Arial" charset="0"/>
                <a:cs typeface="Arial" charset="0"/>
              </a:rPr>
              <a:t> LENGUAJE ENSAMBLADOR  </a:t>
            </a:r>
            <a:br>
              <a:rPr lang="es-ES" sz="2800" b="1" dirty="0" smtClean="0">
                <a:latin typeface="Arial" charset="0"/>
                <a:cs typeface="Arial" charset="0"/>
              </a:rPr>
            </a:br>
            <a:r>
              <a:rPr lang="es-ES" sz="2400" i="1" dirty="0" smtClean="0">
                <a:latin typeface="Arial" charset="0"/>
                <a:cs typeface="Arial" charset="0"/>
              </a:rPr>
              <a:t>(4°B-ISC) </a:t>
            </a:r>
            <a:r>
              <a:rPr lang="es-ES" sz="2800" b="1" dirty="0" smtClean="0">
                <a:latin typeface="Arial" charset="0"/>
                <a:cs typeface="Arial" charset="0"/>
              </a:rPr>
              <a:t/>
            </a:r>
            <a:br>
              <a:rPr lang="es-ES" sz="2800" b="1" dirty="0" smtClean="0">
                <a:latin typeface="Arial" charset="0"/>
                <a:cs typeface="Arial" charset="0"/>
              </a:rPr>
            </a:br>
            <a:endParaRPr lang="es-ES" sz="28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500034" y="5786454"/>
            <a:ext cx="8286807" cy="928694"/>
          </a:xfrm>
        </p:spPr>
        <p:txBody>
          <a:bodyPr>
            <a:normAutofit fontScale="85000" lnSpcReduction="20000"/>
          </a:bodyPr>
          <a:lstStyle/>
          <a:p>
            <a:pPr>
              <a:defRPr/>
            </a:pPr>
            <a:endParaRPr lang="es-MX" sz="1600" i="1" dirty="0" smtClean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>
              <a:defRPr/>
            </a:pPr>
            <a:r>
              <a:rPr lang="es-MX" sz="2400" b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Mtro. en Ing. Armando Álvarez Fdez.</a:t>
            </a:r>
          </a:p>
          <a:p>
            <a:pPr>
              <a:defRPr/>
            </a:pPr>
            <a:r>
              <a:rPr lang="es-MX" sz="2400" i="1" dirty="0" smtClean="0">
                <a:solidFill>
                  <a:schemeClr val="tx1"/>
                </a:solidFill>
                <a:latin typeface="+mj-lt"/>
                <a:cs typeface="Arial" pitchFamily="34" charset="0"/>
              </a:rPr>
              <a:t>Ago-2024</a:t>
            </a:r>
            <a:endParaRPr lang="es-MX" sz="2400" i="1" dirty="0" smtClean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</a:t>
            </a:fld>
            <a:endParaRPr lang="es-E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00892" y="285728"/>
            <a:ext cx="1781175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49506" name="Picture 2" descr="Facultinga Blog!: Arquitectura de computadoras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4348" y="1428736"/>
            <a:ext cx="7620000" cy="42862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10</a:t>
            </a:fld>
            <a:endParaRPr lang="es-ES"/>
          </a:p>
        </p:txBody>
      </p:sp>
      <p:pic>
        <p:nvPicPr>
          <p:cNvPr id="35842" name="Picture 2" descr="G:\2021\2° Semestre\CLASES\Org Comput  (5°A- LITC)\Pics\IMG_0899.JPG"/>
          <p:cNvPicPr>
            <a:picLocks noChangeAspect="1" noChangeArrowheads="1"/>
          </p:cNvPicPr>
          <p:nvPr/>
        </p:nvPicPr>
        <p:blipFill>
          <a:blip r:embed="rId2">
            <a:lum bright="10000"/>
          </a:blip>
          <a:srcRect/>
          <a:stretch>
            <a:fillRect/>
          </a:stretch>
        </p:blipFill>
        <p:spPr bwMode="auto">
          <a:xfrm>
            <a:off x="2000232" y="0"/>
            <a:ext cx="5526405" cy="671882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571472" y="142852"/>
            <a:ext cx="7858180" cy="785818"/>
          </a:xfrm>
        </p:spPr>
        <p:txBody>
          <a:bodyPr>
            <a:noAutofit/>
          </a:bodyPr>
          <a:lstStyle/>
          <a:p>
            <a:r>
              <a:rPr lang="es-ES" sz="2000" b="1" dirty="0" smtClean="0">
                <a:latin typeface="Arial" charset="0"/>
                <a:cs typeface="Arial" charset="0"/>
              </a:rPr>
              <a:t>NOMBRES E INICIALES DE LOS </a:t>
            </a:r>
            <a:br>
              <a:rPr lang="es-ES" sz="2000" b="1" dirty="0" smtClean="0">
                <a:latin typeface="Arial" charset="0"/>
                <a:cs typeface="Arial" charset="0"/>
              </a:rPr>
            </a:br>
            <a:r>
              <a:rPr lang="es-ES" sz="2000" b="1" dirty="0" smtClean="0">
                <a:latin typeface="Arial" charset="0"/>
                <a:cs typeface="Arial" charset="0"/>
              </a:rPr>
              <a:t>REGISTROS DEL 8086 EN INGLES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11</a:t>
            </a:fld>
            <a:endParaRPr lang="es-E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00232" y="928670"/>
            <a:ext cx="5395933" cy="57188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12</a:t>
            </a:fld>
            <a:endParaRPr lang="es-E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lum bright="10000" contrast="30000"/>
          </a:blip>
          <a:srcRect/>
          <a:stretch>
            <a:fillRect/>
          </a:stretch>
        </p:blipFill>
        <p:spPr bwMode="auto">
          <a:xfrm>
            <a:off x="357158" y="357166"/>
            <a:ext cx="8505269" cy="550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13</a:t>
            </a:fld>
            <a:endParaRPr lang="es-ES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lum bright="20000" contrast="20000"/>
          </a:blip>
          <a:srcRect/>
          <a:stretch>
            <a:fillRect/>
          </a:stretch>
        </p:blipFill>
        <p:spPr bwMode="auto">
          <a:xfrm>
            <a:off x="428596" y="1571612"/>
            <a:ext cx="8446346" cy="3495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14</a:t>
            </a:fld>
            <a:endParaRPr lang="es-ES"/>
          </a:p>
        </p:txBody>
      </p:sp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>
            <a:lum bright="20000" contrast="30000"/>
          </a:blip>
          <a:srcRect/>
          <a:stretch>
            <a:fillRect/>
          </a:stretch>
        </p:blipFill>
        <p:spPr bwMode="auto">
          <a:xfrm>
            <a:off x="214282" y="1643050"/>
            <a:ext cx="8689778" cy="2286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4819" name="Picture 3"/>
          <p:cNvPicPr>
            <a:picLocks noChangeAspect="1" noChangeArrowheads="1"/>
          </p:cNvPicPr>
          <p:nvPr/>
        </p:nvPicPr>
        <p:blipFill>
          <a:blip r:embed="rId3">
            <a:lum bright="20000" contrast="10000"/>
          </a:blip>
          <a:srcRect/>
          <a:stretch>
            <a:fillRect/>
          </a:stretch>
        </p:blipFill>
        <p:spPr bwMode="auto">
          <a:xfrm>
            <a:off x="285720" y="4286256"/>
            <a:ext cx="8644030" cy="14588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15</a:t>
            </a:fld>
            <a:endParaRPr lang="es-ES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>
            <a:lum bright="10000" contrast="30000"/>
          </a:blip>
          <a:srcRect/>
          <a:stretch>
            <a:fillRect/>
          </a:stretch>
        </p:blipFill>
        <p:spPr bwMode="auto">
          <a:xfrm>
            <a:off x="214282" y="1071546"/>
            <a:ext cx="8726312" cy="4214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16</a:t>
            </a:fld>
            <a:endParaRPr lang="es-ES"/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>
            <a:lum bright="20000" contrast="20000"/>
          </a:blip>
          <a:srcRect/>
          <a:stretch>
            <a:fillRect/>
          </a:stretch>
        </p:blipFill>
        <p:spPr bwMode="auto">
          <a:xfrm>
            <a:off x="285720" y="2000240"/>
            <a:ext cx="8750266" cy="2857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17</a:t>
            </a:fld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571504"/>
          </a:xfrm>
        </p:spPr>
        <p:txBody>
          <a:bodyPr>
            <a:noAutofit/>
          </a:bodyPr>
          <a:lstStyle/>
          <a:p>
            <a:r>
              <a:rPr lang="es-ES" sz="24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cs typeface="Arial" charset="0"/>
              </a:rPr>
              <a:t>EJERCICIOS Y NOTAS: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000108"/>
            <a:ext cx="8358245" cy="5572164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18</a:t>
            </a:fld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r>
              <a:rPr lang="es-ES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APENDICES</a:t>
            </a:r>
            <a:endParaRPr lang="es-ES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19</a:t>
            </a:fld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714480" y="500042"/>
            <a:ext cx="6000792" cy="571504"/>
          </a:xfrm>
        </p:spPr>
        <p:txBody>
          <a:bodyPr>
            <a:noAutofit/>
          </a:bodyPr>
          <a:lstStyle/>
          <a:p>
            <a:endParaRPr lang="es-ES" sz="2400" b="1" dirty="0" smtClean="0">
              <a:solidFill>
                <a:schemeClr val="accent5">
                  <a:lumMod val="40000"/>
                  <a:lumOff val="60000"/>
                </a:schemeClr>
              </a:solidFill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500034" y="1000108"/>
            <a:ext cx="8286807" cy="3500462"/>
          </a:xfrm>
        </p:spPr>
        <p:txBody>
          <a:bodyPr>
            <a:normAutofit/>
          </a:bodyPr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b="1" dirty="0" smtClean="0"/>
          </a:p>
          <a:p>
            <a:pPr>
              <a:defRPr/>
            </a:pPr>
            <a:r>
              <a:rPr lang="es-MX" sz="3600" b="1" dirty="0" smtClean="0">
                <a:solidFill>
                  <a:schemeClr val="tx1"/>
                </a:solidFill>
              </a:rPr>
              <a:t>EL MODELO DE PROGRAMACIÓN</a:t>
            </a:r>
          </a:p>
          <a:p>
            <a:pPr>
              <a:defRPr/>
            </a:pPr>
            <a:r>
              <a:rPr lang="es-MX" sz="3600" b="1" dirty="0" smtClean="0">
                <a:solidFill>
                  <a:schemeClr val="tx1"/>
                </a:solidFill>
              </a:rPr>
              <a:t>DEL CPU INTEL 8086 </a:t>
            </a:r>
            <a:br>
              <a:rPr lang="es-MX" sz="3600" b="1" dirty="0" smtClean="0">
                <a:solidFill>
                  <a:schemeClr val="tx1"/>
                </a:solidFill>
              </a:rPr>
            </a:br>
            <a:endParaRPr lang="es-ES" sz="36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2</a:t>
            </a:fld>
            <a:endParaRPr lang="es-E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9457" name="Ink 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65738" y="4162425"/>
              <a:ext cx="600075" cy="260350"/>
            </p14:xfrm>
          </p:contentPart>
        </mc:Choice>
        <mc:Fallback>
          <p:pic>
            <p:nvPicPr>
              <p:cNvPr id="19457" name="Ink 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60707" y="4157724"/>
                <a:ext cx="609777" cy="27047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20</a:t>
            </a:fld>
            <a:endParaRPr lang="es-ES"/>
          </a:p>
        </p:txBody>
      </p:sp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034" y="928670"/>
            <a:ext cx="8416331" cy="47149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571472" y="142852"/>
            <a:ext cx="7929618" cy="714380"/>
          </a:xfrm>
        </p:spPr>
        <p:txBody>
          <a:bodyPr>
            <a:noAutofit/>
          </a:bodyPr>
          <a:lstStyle/>
          <a:p>
            <a:r>
              <a:rPr lang="es-ES" sz="2400" b="1" dirty="0" smtClean="0">
                <a:latin typeface="Arial" charset="0"/>
                <a:cs typeface="Arial" charset="0"/>
              </a:rPr>
              <a:t>Chip CPU Intel 8086 y su diagrama a bloques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21</a:t>
            </a:fld>
            <a:endParaRPr lang="es-ES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786" y="1000108"/>
            <a:ext cx="2875825" cy="5715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00562" y="1000108"/>
            <a:ext cx="4170653" cy="5715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357158" y="142852"/>
            <a:ext cx="8358246" cy="1143008"/>
          </a:xfrm>
        </p:spPr>
        <p:txBody>
          <a:bodyPr>
            <a:noAutofit/>
          </a:bodyPr>
          <a:lstStyle/>
          <a:p>
            <a:r>
              <a:rPr lang="es-ES" sz="2400" b="1" dirty="0" smtClean="0">
                <a:latin typeface="Arial" charset="0"/>
                <a:cs typeface="Arial" charset="0"/>
              </a:rPr>
              <a:t>REGISTROS DE LA UNIDAD DE EJECUCIÓN DE INSTRUCCIONES (EU).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22</a:t>
            </a:fld>
            <a:endParaRPr lang="es-E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lum bright="20000"/>
          </a:blip>
          <a:srcRect/>
          <a:stretch>
            <a:fillRect/>
          </a:stretch>
        </p:blipFill>
        <p:spPr bwMode="auto">
          <a:xfrm>
            <a:off x="214282" y="1571612"/>
            <a:ext cx="8694212" cy="1867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2771" name="Picture 3"/>
          <p:cNvPicPr>
            <a:picLocks noChangeAspect="1" noChangeArrowheads="1"/>
          </p:cNvPicPr>
          <p:nvPr/>
        </p:nvPicPr>
        <p:blipFill>
          <a:blip r:embed="rId3">
            <a:lum bright="20000"/>
          </a:blip>
          <a:srcRect/>
          <a:stretch>
            <a:fillRect/>
          </a:stretch>
        </p:blipFill>
        <p:spPr bwMode="auto">
          <a:xfrm>
            <a:off x="142844" y="4000504"/>
            <a:ext cx="8858312" cy="6787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2772" name="Picture 4"/>
          <p:cNvPicPr>
            <a:picLocks noChangeAspect="1" noChangeArrowheads="1"/>
          </p:cNvPicPr>
          <p:nvPr/>
        </p:nvPicPr>
        <p:blipFill>
          <a:blip r:embed="rId4">
            <a:lum bright="20000"/>
          </a:blip>
          <a:srcRect/>
          <a:stretch>
            <a:fillRect/>
          </a:stretch>
        </p:blipFill>
        <p:spPr bwMode="auto">
          <a:xfrm>
            <a:off x="285720" y="5214950"/>
            <a:ext cx="8643998" cy="703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571472" y="142852"/>
            <a:ext cx="8143932" cy="1143008"/>
          </a:xfrm>
        </p:spPr>
        <p:txBody>
          <a:bodyPr>
            <a:noAutofit/>
          </a:bodyPr>
          <a:lstStyle/>
          <a:p>
            <a:r>
              <a:rPr lang="es-ES" sz="2400" b="1" dirty="0" smtClean="0">
                <a:latin typeface="Arial" charset="0"/>
                <a:cs typeface="Arial" charset="0"/>
              </a:rPr>
              <a:t>REGISTROS DE LA UNIDAD DE EJECUCIÓN DE INSTRUCCIONES (EU).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23</a:t>
            </a:fld>
            <a:endParaRPr lang="es-ES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>
            <a:lum bright="20000"/>
          </a:blip>
          <a:srcRect/>
          <a:stretch>
            <a:fillRect/>
          </a:stretch>
        </p:blipFill>
        <p:spPr bwMode="auto">
          <a:xfrm>
            <a:off x="214282" y="1857364"/>
            <a:ext cx="8786874" cy="75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>
            <a:lum bright="20000"/>
          </a:blip>
          <a:srcRect/>
          <a:stretch>
            <a:fillRect/>
          </a:stretch>
        </p:blipFill>
        <p:spPr bwMode="auto">
          <a:xfrm>
            <a:off x="214282" y="3357562"/>
            <a:ext cx="8651741" cy="1160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6" name="Picture 4"/>
          <p:cNvPicPr>
            <a:picLocks noChangeAspect="1" noChangeArrowheads="1"/>
          </p:cNvPicPr>
          <p:nvPr/>
        </p:nvPicPr>
        <p:blipFill>
          <a:blip r:embed="rId4">
            <a:lum bright="20000"/>
          </a:blip>
          <a:srcRect/>
          <a:stretch>
            <a:fillRect/>
          </a:stretch>
        </p:blipFill>
        <p:spPr bwMode="auto">
          <a:xfrm>
            <a:off x="214282" y="5286388"/>
            <a:ext cx="8715436" cy="552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571504"/>
          </a:xfrm>
        </p:spPr>
        <p:txBody>
          <a:bodyPr>
            <a:noAutofit/>
          </a:bodyPr>
          <a:lstStyle/>
          <a:p>
            <a:r>
              <a:rPr lang="es-ES" sz="24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cs typeface="Arial" charset="0"/>
              </a:rPr>
              <a:t>EJERCICIOS Y NOTAS: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000108"/>
            <a:ext cx="8358245" cy="5572164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24</a:t>
            </a:fld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25</a:t>
            </a:fld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571504"/>
          </a:xfrm>
        </p:spPr>
        <p:txBody>
          <a:bodyPr>
            <a:noAutofit/>
          </a:bodyPr>
          <a:lstStyle/>
          <a:p>
            <a:r>
              <a:rPr lang="es-ES" sz="24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cs typeface="Arial" charset="0"/>
              </a:rPr>
              <a:t>EJERCICIOS Y NOTAS: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000108"/>
            <a:ext cx="8358245" cy="5572164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3</a:t>
            </a:fld>
            <a:endParaRPr lang="es-E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8434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84350" y="1839913"/>
              <a:ext cx="1355725" cy="369887"/>
            </p14:xfrm>
          </p:contentPart>
        </mc:Choice>
        <mc:Fallback>
          <p:pic>
            <p:nvPicPr>
              <p:cNvPr id="18434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7879" y="1833536"/>
                <a:ext cx="1368667" cy="382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435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02038" y="1916113"/>
              <a:ext cx="76200" cy="168275"/>
            </p14:xfrm>
          </p:contentPart>
        </mc:Choice>
        <mc:Fallback>
          <p:pic>
            <p:nvPicPr>
              <p:cNvPr id="18435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95629" y="1909627"/>
                <a:ext cx="89019" cy="18124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436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57650" y="1847850"/>
              <a:ext cx="360363" cy="401638"/>
            </p14:xfrm>
          </p:contentPart>
        </mc:Choice>
        <mc:Fallback>
          <p:pic>
            <p:nvPicPr>
              <p:cNvPr id="18436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51157" y="1841313"/>
                <a:ext cx="373349" cy="4147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437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9475" y="2466975"/>
              <a:ext cx="6502400" cy="217488"/>
            </p14:xfrm>
          </p:contentPart>
        </mc:Choice>
        <mc:Fallback>
          <p:pic>
            <p:nvPicPr>
              <p:cNvPr id="18437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142995" y="2460494"/>
                <a:ext cx="6515361" cy="2304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8438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54188" y="2406650"/>
              <a:ext cx="2624137" cy="457200"/>
            </p14:xfrm>
          </p:contentPart>
        </mc:Choice>
        <mc:Fallback>
          <p:pic>
            <p:nvPicPr>
              <p:cNvPr id="18438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47706" y="2400226"/>
                <a:ext cx="2637101" cy="4700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8439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41900" y="2482850"/>
              <a:ext cx="3733800" cy="512763"/>
            </p14:xfrm>
          </p:contentPart>
        </mc:Choice>
        <mc:Fallback>
          <p:pic>
            <p:nvPicPr>
              <p:cNvPr id="18439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35418" y="2476364"/>
                <a:ext cx="3746763" cy="5257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440" name="Ink 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49625" y="3013075"/>
              <a:ext cx="5008563" cy="577850"/>
            </p14:xfrm>
          </p:contentPart>
        </mc:Choice>
        <mc:Fallback>
          <p:pic>
            <p:nvPicPr>
              <p:cNvPr id="18440" name="Ink 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43146" y="3006594"/>
                <a:ext cx="5021521" cy="5908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8441" name="Ink 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63713" y="3111500"/>
              <a:ext cx="1144587" cy="452438"/>
            </p14:xfrm>
          </p:contentPart>
        </mc:Choice>
        <mc:Fallback>
          <p:pic>
            <p:nvPicPr>
              <p:cNvPr id="18441" name="Ink 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757232" y="3104980"/>
                <a:ext cx="1157549" cy="4654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8442" name="Ink 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89288" y="2901950"/>
              <a:ext cx="1898650" cy="835025"/>
            </p14:xfrm>
          </p:contentPart>
        </mc:Choice>
        <mc:Fallback>
          <p:pic>
            <p:nvPicPr>
              <p:cNvPr id="18442" name="Ink 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182812" y="2895477"/>
                <a:ext cx="1911603" cy="8479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8443" name="Ink 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99075" y="2773363"/>
              <a:ext cx="1260475" cy="877887"/>
            </p14:xfrm>
          </p:contentPart>
        </mc:Choice>
        <mc:Fallback>
          <p:pic>
            <p:nvPicPr>
              <p:cNvPr id="18443" name="Ink 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92593" y="2766884"/>
                <a:ext cx="1273440" cy="8908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8444" name="Ink 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46888" y="2947988"/>
              <a:ext cx="809625" cy="300037"/>
            </p14:xfrm>
          </p:contentPart>
        </mc:Choice>
        <mc:Fallback>
          <p:pic>
            <p:nvPicPr>
              <p:cNvPr id="18444" name="Ink 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40402" y="2941489"/>
                <a:ext cx="822596" cy="3130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8445" name="Ink 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31138" y="3011488"/>
              <a:ext cx="1023937" cy="157162"/>
            </p14:xfrm>
          </p:contentPart>
        </mc:Choice>
        <mc:Fallback>
          <p:pic>
            <p:nvPicPr>
              <p:cNvPr id="18445" name="Ink 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24664" y="3005015"/>
                <a:ext cx="1036885" cy="1701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8446" name="Ink 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251575" y="2944813"/>
              <a:ext cx="455613" cy="854075"/>
            </p14:xfrm>
          </p:contentPart>
        </mc:Choice>
        <mc:Fallback>
          <p:pic>
            <p:nvPicPr>
              <p:cNvPr id="18446" name="Ink 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245092" y="2938332"/>
                <a:ext cx="468579" cy="8670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8447" name="Ink 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04025" y="5786438"/>
              <a:ext cx="627063" cy="295275"/>
            </p14:xfrm>
          </p:contentPart>
        </mc:Choice>
        <mc:Fallback>
          <p:pic>
            <p:nvPicPr>
              <p:cNvPr id="18447" name="Ink 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797557" y="5779980"/>
                <a:ext cx="640000" cy="3081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8448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46613" y="3597275"/>
              <a:ext cx="85725" cy="188913"/>
            </p14:xfrm>
          </p:contentPart>
        </mc:Choice>
        <mc:Fallback>
          <p:pic>
            <p:nvPicPr>
              <p:cNvPr id="18448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640130" y="3590786"/>
                <a:ext cx="98692" cy="2018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8449" name="Ink 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59275" y="3624263"/>
              <a:ext cx="96838" cy="149225"/>
            </p14:xfrm>
          </p:contentPart>
        </mc:Choice>
        <mc:Fallback>
          <p:pic>
            <p:nvPicPr>
              <p:cNvPr id="18449" name="Ink 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352890" y="3617775"/>
                <a:ext cx="109608" cy="1622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8450" name="Ink 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33850" y="3608388"/>
              <a:ext cx="107950" cy="150812"/>
            </p14:xfrm>
          </p:contentPart>
        </mc:Choice>
        <mc:Fallback>
          <p:pic>
            <p:nvPicPr>
              <p:cNvPr id="18450" name="Ink 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127308" y="3601909"/>
                <a:ext cx="121035" cy="1637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8451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32238" y="3592513"/>
              <a:ext cx="104775" cy="182562"/>
            </p14:xfrm>
          </p:contentPart>
        </mc:Choice>
        <mc:Fallback>
          <p:pic>
            <p:nvPicPr>
              <p:cNvPr id="18451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925735" y="3586019"/>
                <a:ext cx="117782" cy="1955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8452" name="Ink 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98875" y="3608388"/>
              <a:ext cx="120650" cy="139700"/>
            </p14:xfrm>
          </p:contentPart>
        </mc:Choice>
        <mc:Fallback>
          <p:pic>
            <p:nvPicPr>
              <p:cNvPr id="18452" name="Ink 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692450" y="3601873"/>
                <a:ext cx="133500" cy="1527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8453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33763" y="3640138"/>
              <a:ext cx="111125" cy="142875"/>
            </p14:xfrm>
          </p:contentPart>
        </mc:Choice>
        <mc:Fallback>
          <p:pic>
            <p:nvPicPr>
              <p:cNvPr id="18453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427269" y="3633709"/>
                <a:ext cx="124114" cy="155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8454" name="Ink 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1988" y="3613150"/>
              <a:ext cx="133350" cy="168275"/>
            </p14:xfrm>
          </p:contentPart>
        </mc:Choice>
        <mc:Fallback>
          <p:pic>
            <p:nvPicPr>
              <p:cNvPr id="18454" name="Ink 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195570" y="3606678"/>
                <a:ext cx="146186" cy="1812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8455" name="Ink 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98500" y="3802063"/>
              <a:ext cx="1911350" cy="185737"/>
            </p14:xfrm>
          </p:contentPart>
        </mc:Choice>
        <mc:Fallback>
          <p:pic>
            <p:nvPicPr>
              <p:cNvPr id="18455" name="Ink 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92020" y="3795609"/>
                <a:ext cx="1924311" cy="1986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8456" name="Ink 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5613" y="3765550"/>
              <a:ext cx="2817812" cy="296863"/>
            </p14:xfrm>
          </p:contentPart>
        </mc:Choice>
        <mc:Fallback>
          <p:pic>
            <p:nvPicPr>
              <p:cNvPr id="18456" name="Ink 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49129" y="3759081"/>
                <a:ext cx="2830781" cy="3098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8457" name="Ink 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60513" y="4344988"/>
              <a:ext cx="55562" cy="69850"/>
            </p14:xfrm>
          </p:contentPart>
        </mc:Choice>
        <mc:Fallback>
          <p:pic>
            <p:nvPicPr>
              <p:cNvPr id="18457" name="Ink 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554061" y="4338540"/>
                <a:ext cx="68467" cy="82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8458" name="Ink 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2938" y="4219575"/>
              <a:ext cx="692150" cy="363538"/>
            </p14:xfrm>
          </p:contentPart>
        </mc:Choice>
        <mc:Fallback>
          <p:pic>
            <p:nvPicPr>
              <p:cNvPr id="18458" name="Ink 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36459" y="4213109"/>
                <a:ext cx="705108" cy="3764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8459" name="Ink 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17650" y="4479925"/>
              <a:ext cx="49213" cy="95250"/>
            </p14:xfrm>
          </p:contentPart>
        </mc:Choice>
        <mc:Fallback>
          <p:pic>
            <p:nvPicPr>
              <p:cNvPr id="18459" name="Ink 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511137" y="4473480"/>
                <a:ext cx="62240" cy="1081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8460" name="Ink 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785938" y="4348163"/>
              <a:ext cx="107950" cy="257175"/>
            </p14:xfrm>
          </p:contentPart>
        </mc:Choice>
        <mc:Fallback>
          <p:pic>
            <p:nvPicPr>
              <p:cNvPr id="18460" name="Ink 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779461" y="4341698"/>
                <a:ext cx="120904" cy="2701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8461" name="Ink 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57400" y="4306888"/>
              <a:ext cx="658813" cy="309562"/>
            </p14:xfrm>
          </p:contentPart>
        </mc:Choice>
        <mc:Fallback>
          <p:pic>
            <p:nvPicPr>
              <p:cNvPr id="18461" name="Ink 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050927" y="4300401"/>
                <a:ext cx="671759" cy="3225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8462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73375" y="4460875"/>
              <a:ext cx="384175" cy="107950"/>
            </p14:xfrm>
          </p:contentPart>
        </mc:Choice>
        <mc:Fallback>
          <p:pic>
            <p:nvPicPr>
              <p:cNvPr id="18462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866894" y="4454355"/>
                <a:ext cx="397137" cy="1209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8463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5200" y="4359275"/>
              <a:ext cx="44450" cy="484188"/>
            </p14:xfrm>
          </p:contentPart>
        </mc:Choice>
        <mc:Fallback>
          <p:pic>
            <p:nvPicPr>
              <p:cNvPr id="18463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498850" y="4352776"/>
                <a:ext cx="57150" cy="4971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8464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196975" y="4718050"/>
              <a:ext cx="311150" cy="282575"/>
            </p14:xfrm>
          </p:contentPart>
        </mc:Choice>
        <mc:Fallback>
          <p:pic>
            <p:nvPicPr>
              <p:cNvPr id="18464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90552" y="4711504"/>
                <a:ext cx="323996" cy="2956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8465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97038" y="4727575"/>
              <a:ext cx="381000" cy="203200"/>
            </p14:xfrm>
          </p:contentPart>
        </mc:Choice>
        <mc:Fallback>
          <p:pic>
            <p:nvPicPr>
              <p:cNvPr id="18465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690593" y="4721067"/>
                <a:ext cx="393891" cy="2162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8466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62375" y="4379913"/>
              <a:ext cx="15875" cy="484187"/>
            </p14:xfrm>
          </p:contentPart>
        </mc:Choice>
        <mc:Fallback>
          <p:pic>
            <p:nvPicPr>
              <p:cNvPr id="18466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756422" y="4373414"/>
                <a:ext cx="27781" cy="4971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8467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94150" y="4373563"/>
              <a:ext cx="7938" cy="446087"/>
            </p14:xfrm>
          </p:contentPart>
        </mc:Choice>
        <mc:Fallback>
          <p:pic>
            <p:nvPicPr>
              <p:cNvPr id="18467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990903" y="4367103"/>
                <a:ext cx="14433" cy="4590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8468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1638" y="4337050"/>
              <a:ext cx="217487" cy="492125"/>
            </p14:xfrm>
          </p:contentPart>
        </mc:Choice>
        <mc:Fallback>
          <p:pic>
            <p:nvPicPr>
              <p:cNvPr id="18468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205189" y="4330575"/>
                <a:ext cx="230386" cy="5050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8469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02175" y="4344988"/>
              <a:ext cx="12700" cy="468312"/>
            </p14:xfrm>
          </p:contentPart>
        </mc:Choice>
        <mc:Fallback>
          <p:pic>
            <p:nvPicPr>
              <p:cNvPr id="18469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696159" y="4338494"/>
                <a:ext cx="24732" cy="4813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8470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27600" y="4325938"/>
              <a:ext cx="23813" cy="517525"/>
            </p14:xfrm>
          </p:contentPart>
        </mc:Choice>
        <mc:Fallback>
          <p:pic>
            <p:nvPicPr>
              <p:cNvPr id="18470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920796" y="4319460"/>
                <a:ext cx="37420" cy="5304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8471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64138" y="4279900"/>
              <a:ext cx="508000" cy="508000"/>
            </p14:xfrm>
          </p:contentPart>
        </mc:Choice>
        <mc:Fallback>
          <p:pic>
            <p:nvPicPr>
              <p:cNvPr id="18471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157671" y="4273424"/>
                <a:ext cx="520934" cy="5209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18472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19788" y="4267200"/>
              <a:ext cx="11112" cy="423863"/>
            </p14:xfrm>
          </p:contentPart>
        </mc:Choice>
        <mc:Fallback>
          <p:pic>
            <p:nvPicPr>
              <p:cNvPr id="18472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913537" y="4260690"/>
                <a:ext cx="23613" cy="4368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18473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175375" y="4267200"/>
              <a:ext cx="28575" cy="484188"/>
            </p14:xfrm>
          </p:contentPart>
        </mc:Choice>
        <mc:Fallback>
          <p:pic>
            <p:nvPicPr>
              <p:cNvPr id="18473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169530" y="4260730"/>
                <a:ext cx="40265" cy="497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18474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53188" y="4221163"/>
              <a:ext cx="19050" cy="504825"/>
            </p14:xfrm>
          </p:contentPart>
        </mc:Choice>
        <mc:Fallback>
          <p:pic>
            <p:nvPicPr>
              <p:cNvPr id="18474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447172" y="4214658"/>
                <a:ext cx="31082" cy="5178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18475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67500" y="4202113"/>
              <a:ext cx="814388" cy="511175"/>
            </p14:xfrm>
          </p:contentPart>
        </mc:Choice>
        <mc:Fallback>
          <p:pic>
            <p:nvPicPr>
              <p:cNvPr id="18475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661019" y="4195620"/>
                <a:ext cx="827349" cy="5241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18476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25838" y="4838700"/>
              <a:ext cx="4116387" cy="628650"/>
            </p14:xfrm>
          </p:contentPart>
        </mc:Choice>
        <mc:Fallback>
          <p:pic>
            <p:nvPicPr>
              <p:cNvPr id="18476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519359" y="4832204"/>
                <a:ext cx="4129345" cy="641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18477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0971250" y="226040950"/>
              <a:ext cx="0" cy="0"/>
            </p14:xfrm>
          </p:contentPart>
        </mc:Choice>
        <mc:Fallback>
          <p:pic>
            <p:nvPicPr>
              <p:cNvPr id="18477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50971250" y="22604095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18478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9000" y="5465763"/>
              <a:ext cx="1090613" cy="341312"/>
            </p14:xfrm>
          </p:contentPart>
        </mc:Choice>
        <mc:Fallback>
          <p:pic>
            <p:nvPicPr>
              <p:cNvPr id="18478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422525" y="5459220"/>
                <a:ext cx="1103562" cy="354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18479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73600" y="5408613"/>
              <a:ext cx="542925" cy="417512"/>
            </p14:xfrm>
          </p:contentPart>
        </mc:Choice>
        <mc:Fallback>
          <p:pic>
            <p:nvPicPr>
              <p:cNvPr id="18479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667149" y="5402123"/>
                <a:ext cx="555826" cy="4304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18480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03963" y="5475288"/>
              <a:ext cx="836612" cy="217487"/>
            </p14:xfrm>
          </p:contentPart>
        </mc:Choice>
        <mc:Fallback>
          <p:pic>
            <p:nvPicPr>
              <p:cNvPr id="18480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297480" y="5468817"/>
                <a:ext cx="849577" cy="2304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18481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281863" y="5429250"/>
              <a:ext cx="420687" cy="325438"/>
            </p14:xfrm>
          </p:contentPart>
        </mc:Choice>
        <mc:Fallback>
          <p:pic>
            <p:nvPicPr>
              <p:cNvPr id="18481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7275385" y="5422791"/>
                <a:ext cx="433642" cy="3383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18482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52913" y="5834063"/>
              <a:ext cx="471487" cy="309562"/>
            </p14:xfrm>
          </p:contentPart>
        </mc:Choice>
        <mc:Fallback>
          <p:pic>
            <p:nvPicPr>
              <p:cNvPr id="18482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246439" y="5827629"/>
                <a:ext cx="484434" cy="3224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18483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659563" y="765175"/>
              <a:ext cx="2224087" cy="2355850"/>
            </p14:xfrm>
          </p:contentPart>
        </mc:Choice>
        <mc:Fallback>
          <p:pic>
            <p:nvPicPr>
              <p:cNvPr id="18483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653085" y="758695"/>
                <a:ext cx="2237043" cy="2368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18486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84525" y="3046413"/>
              <a:ext cx="1809750" cy="92075"/>
            </p14:xfrm>
          </p:contentPart>
        </mc:Choice>
        <mc:Fallback>
          <p:pic>
            <p:nvPicPr>
              <p:cNvPr id="18486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178049" y="3039964"/>
                <a:ext cx="1822702" cy="10497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18487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01988" y="3473450"/>
              <a:ext cx="1912937" cy="90488"/>
            </p14:xfrm>
          </p:contentPart>
        </mc:Choice>
        <mc:Fallback>
          <p:pic>
            <p:nvPicPr>
              <p:cNvPr id="18487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195499" y="3466935"/>
                <a:ext cx="1925916" cy="1035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18488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73638" y="3060700"/>
              <a:ext cx="150812" cy="474663"/>
            </p14:xfrm>
          </p:contentPart>
        </mc:Choice>
        <mc:Fallback>
          <p:pic>
            <p:nvPicPr>
              <p:cNvPr id="18488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967128" y="3054222"/>
                <a:ext cx="163832" cy="4876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18489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4888" y="4200525"/>
              <a:ext cx="3357562" cy="169863"/>
            </p14:xfrm>
          </p:contentPart>
        </mc:Choice>
        <mc:Fallback>
          <p:pic>
            <p:nvPicPr>
              <p:cNvPr id="18489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538390" y="4194168"/>
                <a:ext cx="3370558" cy="1825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18490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02025" y="4645025"/>
              <a:ext cx="4075113" cy="146050"/>
            </p14:xfrm>
          </p:contentPart>
        </mc:Choice>
        <mc:Fallback>
          <p:pic>
            <p:nvPicPr>
              <p:cNvPr id="18490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495541" y="4638566"/>
                <a:ext cx="4088081" cy="15896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18491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36625" y="4629150"/>
              <a:ext cx="1828800" cy="47625"/>
            </p14:xfrm>
          </p:contentPart>
        </mc:Choice>
        <mc:Fallback>
          <p:pic>
            <p:nvPicPr>
              <p:cNvPr id="18491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930145" y="4623473"/>
                <a:ext cx="1841760" cy="5897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18492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416675" y="6254750"/>
              <a:ext cx="4763" cy="1588"/>
            </p14:xfrm>
          </p:contentPart>
        </mc:Choice>
        <mc:Fallback>
          <p:pic>
            <p:nvPicPr>
              <p:cNvPr id="18492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410551" y="6249033"/>
                <a:ext cx="17011" cy="130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18493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5150" y="5975350"/>
              <a:ext cx="633413" cy="220663"/>
            </p14:xfrm>
          </p:contentPart>
        </mc:Choice>
        <mc:Fallback>
          <p:pic>
            <p:nvPicPr>
              <p:cNvPr id="18493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58668" y="5968892"/>
                <a:ext cx="646377" cy="2335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18494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382713" y="5934075"/>
              <a:ext cx="1747837" cy="420688"/>
            </p14:xfrm>
          </p:contentPart>
        </mc:Choice>
        <mc:Fallback>
          <p:pic>
            <p:nvPicPr>
              <p:cNvPr id="18494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376230" y="5927581"/>
                <a:ext cx="1760803" cy="4336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18495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95650" y="6143625"/>
              <a:ext cx="1082675" cy="469900"/>
            </p14:xfrm>
          </p:contentPart>
        </mc:Choice>
        <mc:Fallback>
          <p:pic>
            <p:nvPicPr>
              <p:cNvPr id="18495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289167" y="6137144"/>
                <a:ext cx="1095641" cy="4828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18496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19625" y="6224588"/>
              <a:ext cx="973138" cy="423862"/>
            </p14:xfrm>
          </p:contentPart>
        </mc:Choice>
        <mc:Fallback>
          <p:pic>
            <p:nvPicPr>
              <p:cNvPr id="18496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613152" y="6218122"/>
                <a:ext cx="986084" cy="4367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18497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97550" y="6202363"/>
              <a:ext cx="887413" cy="366712"/>
            </p14:xfrm>
          </p:contentPart>
        </mc:Choice>
        <mc:Fallback>
          <p:pic>
            <p:nvPicPr>
              <p:cNvPr id="18497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791065" y="6195898"/>
                <a:ext cx="900384" cy="3796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18498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43713" y="6507163"/>
              <a:ext cx="12700" cy="7937"/>
            </p14:xfrm>
          </p:contentPart>
        </mc:Choice>
        <mc:Fallback>
          <p:pic>
            <p:nvPicPr>
              <p:cNvPr id="18498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837697" y="6500951"/>
                <a:ext cx="24732" cy="2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18499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19600" y="2559050"/>
              <a:ext cx="158750" cy="82550"/>
            </p14:xfrm>
          </p:contentPart>
        </mc:Choice>
        <mc:Fallback>
          <p:pic>
            <p:nvPicPr>
              <p:cNvPr id="18499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4410283" y="2549878"/>
                <a:ext cx="177384" cy="1008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18500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791200" y="2774950"/>
              <a:ext cx="419100" cy="88900"/>
            </p14:xfrm>
          </p:contentPart>
        </mc:Choice>
        <mc:Fallback>
          <p:pic>
            <p:nvPicPr>
              <p:cNvPr id="18500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781708" y="2765704"/>
                <a:ext cx="438084" cy="1073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18501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08200" y="4705350"/>
              <a:ext cx="63500" cy="285750"/>
            </p14:xfrm>
          </p:contentPart>
        </mc:Choice>
        <mc:Fallback>
          <p:pic>
            <p:nvPicPr>
              <p:cNvPr id="18501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098925" y="4696005"/>
                <a:ext cx="82051" cy="30444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18502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3550" y="4025900"/>
              <a:ext cx="412750" cy="38100"/>
            </p14:xfrm>
          </p:contentPart>
        </mc:Choice>
        <mc:Fallback>
          <p:pic>
            <p:nvPicPr>
              <p:cNvPr id="18502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54210" y="4017055"/>
                <a:ext cx="431430" cy="55789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4</a:t>
            </a:fld>
            <a:endParaRPr lang="es-ES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785794"/>
            <a:ext cx="8692976" cy="40316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0722" name="Ink 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89050" y="5167313"/>
              <a:ext cx="741363" cy="390525"/>
            </p14:xfrm>
          </p:contentPart>
        </mc:Choice>
        <mc:Fallback>
          <p:pic>
            <p:nvPicPr>
              <p:cNvPr id="30722" name="Ink 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83657" y="5161914"/>
                <a:ext cx="750711" cy="4013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0723" name="Ink 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33588" y="5461000"/>
              <a:ext cx="1158875" cy="403225"/>
            </p14:xfrm>
          </p:contentPart>
        </mc:Choice>
        <mc:Fallback>
          <p:pic>
            <p:nvPicPr>
              <p:cNvPr id="30723" name="Ink 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28191" y="5455604"/>
                <a:ext cx="1168949" cy="4122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0724" name="Ink 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825625" y="5645150"/>
              <a:ext cx="779463" cy="187325"/>
            </p14:xfrm>
          </p:contentPart>
        </mc:Choice>
        <mc:Fallback>
          <p:pic>
            <p:nvPicPr>
              <p:cNvPr id="30724" name="Ink 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20227" y="5640485"/>
                <a:ext cx="789899" cy="1970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0725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714625" y="5688013"/>
              <a:ext cx="379413" cy="254000"/>
            </p14:xfrm>
          </p:contentPart>
        </mc:Choice>
        <mc:Fallback>
          <p:pic>
            <p:nvPicPr>
              <p:cNvPr id="30725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709976" y="5683269"/>
                <a:ext cx="388711" cy="26202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0726" name="Ink 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32188" y="6096000"/>
              <a:ext cx="71437" cy="177800"/>
            </p14:xfrm>
          </p:contentPart>
        </mc:Choice>
        <mc:Fallback>
          <p:pic>
            <p:nvPicPr>
              <p:cNvPr id="30726" name="Ink 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529675" y="6093491"/>
                <a:ext cx="76463" cy="1828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0727" name="Ink 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14475" y="5673725"/>
              <a:ext cx="2170113" cy="893763"/>
            </p14:xfrm>
          </p:contentPart>
        </mc:Choice>
        <mc:Fallback>
          <p:pic>
            <p:nvPicPr>
              <p:cNvPr id="30727" name="Ink 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509436" y="5669036"/>
                <a:ext cx="2179832" cy="9027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0739" name="Ink 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471100" y="158261050"/>
              <a:ext cx="0" cy="0"/>
            </p14:xfrm>
          </p:contentPart>
        </mc:Choice>
        <mc:Fallback>
          <p:pic>
            <p:nvPicPr>
              <p:cNvPr id="30739" name="Ink 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5471100" y="158261050"/>
                <a:ext cx="0" cy="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571472" y="142852"/>
            <a:ext cx="7929618" cy="714380"/>
          </a:xfrm>
        </p:spPr>
        <p:txBody>
          <a:bodyPr>
            <a:noAutofit/>
          </a:bodyPr>
          <a:lstStyle/>
          <a:p>
            <a:r>
              <a:rPr lang="es-ES" sz="2400" b="1" dirty="0" smtClean="0">
                <a:latin typeface="Arial" charset="0"/>
                <a:cs typeface="Arial" charset="0"/>
              </a:rPr>
              <a:t>Chip CPU Intel 8086 y su diagrama a bloques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5</a:t>
            </a:fld>
            <a:endParaRPr lang="es-ES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857232"/>
            <a:ext cx="2875825" cy="5715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14876" y="857232"/>
            <a:ext cx="4170653" cy="5715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1749" name="Ink 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4783175" y="73788588"/>
              <a:ext cx="0" cy="0"/>
            </p14:xfrm>
          </p:contentPart>
        </mc:Choice>
        <mc:Fallback>
          <p:pic>
            <p:nvPicPr>
              <p:cNvPr id="31749" name="Ink 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4783175" y="73788588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1760" name="Ink 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912013" y="113674525"/>
              <a:ext cx="0" cy="0"/>
            </p14:xfrm>
          </p:contentPart>
        </mc:Choice>
        <mc:Fallback>
          <p:pic>
            <p:nvPicPr>
              <p:cNvPr id="31760" name="Ink 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6912013" y="113674525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1765" name="Ink 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49888" y="3736975"/>
              <a:ext cx="3175" cy="11113"/>
            </p14:xfrm>
          </p:contentPart>
        </mc:Choice>
        <mc:Fallback>
          <p:pic>
            <p:nvPicPr>
              <p:cNvPr id="31765" name="Ink 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43538" y="3731993"/>
                <a:ext cx="13607" cy="214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1774" name="Ink 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996950" y="304800"/>
              <a:ext cx="201613" cy="82550"/>
            </p14:xfrm>
          </p:contentPart>
        </mc:Choice>
        <mc:Fallback>
          <p:pic>
            <p:nvPicPr>
              <p:cNvPr id="31774" name="Ink 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94421" y="301179"/>
                <a:ext cx="207394" cy="887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1775" name="Ink 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5150" y="304800"/>
              <a:ext cx="593725" cy="377825"/>
            </p14:xfrm>
          </p:contentPart>
        </mc:Choice>
        <mc:Fallback>
          <p:pic>
            <p:nvPicPr>
              <p:cNvPr id="31775" name="Ink 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0822" y="301561"/>
                <a:ext cx="600939" cy="3853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1776" name="Ink 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62063" y="166688"/>
              <a:ext cx="179387" cy="168275"/>
            </p14:xfrm>
          </p:contentPart>
        </mc:Choice>
        <mc:Fallback>
          <p:pic>
            <p:nvPicPr>
              <p:cNvPr id="31776" name="Ink 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58140" y="162716"/>
                <a:ext cx="187590" cy="1762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1777" name="Ink 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62100" y="138113"/>
              <a:ext cx="242888" cy="173037"/>
            </p14:xfrm>
          </p:contentPart>
        </mc:Choice>
        <mc:Fallback>
          <p:pic>
            <p:nvPicPr>
              <p:cNvPr id="31777" name="Ink 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58159" y="133045"/>
                <a:ext cx="249695" cy="1820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1778" name="Ink 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1300" y="935038"/>
              <a:ext cx="201613" cy="47625"/>
            </p14:xfrm>
          </p:contentPart>
        </mc:Choice>
        <mc:Fallback>
          <p:pic>
            <p:nvPicPr>
              <p:cNvPr id="31778" name="Ink 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36995" y="932195"/>
                <a:ext cx="208788" cy="533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1779" name="Ink 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63513" y="887413"/>
              <a:ext cx="136525" cy="127000"/>
            </p14:xfrm>
          </p:contentPart>
        </mc:Choice>
        <mc:Fallback>
          <p:pic>
            <p:nvPicPr>
              <p:cNvPr id="31779" name="Ink 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58443" y="882749"/>
                <a:ext cx="144130" cy="1345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1780" name="Ink 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4813" y="771525"/>
              <a:ext cx="1344612" cy="247650"/>
            </p14:xfrm>
          </p:contentPart>
        </mc:Choice>
        <mc:Fallback>
          <p:pic>
            <p:nvPicPr>
              <p:cNvPr id="31780" name="Ink 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00855" y="766846"/>
                <a:ext cx="1353967" cy="2555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1781" name="Ink 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2263" y="4340225"/>
              <a:ext cx="150812" cy="61913"/>
            </p14:xfrm>
          </p:contentPart>
        </mc:Choice>
        <mc:Fallback>
          <p:pic>
            <p:nvPicPr>
              <p:cNvPr id="31781" name="Ink 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17248" y="4335573"/>
                <a:ext cx="159409" cy="694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1782" name="Ink 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275" y="4325938"/>
              <a:ext cx="163513" cy="114300"/>
            </p14:xfrm>
          </p:contentPart>
        </mc:Choice>
        <mc:Fallback>
          <p:pic>
            <p:nvPicPr>
              <p:cNvPr id="31782" name="Ink 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6644" y="4321206"/>
                <a:ext cx="172775" cy="123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1783" name="Ink 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952750" y="4394200"/>
              <a:ext cx="146050" cy="63500"/>
            </p14:xfrm>
          </p:contentPart>
        </mc:Choice>
        <mc:Fallback>
          <p:pic>
            <p:nvPicPr>
              <p:cNvPr id="31783" name="Ink 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943443" y="4384872"/>
                <a:ext cx="164664" cy="82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1784" name="Ink 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3614063" y="5467350"/>
              <a:ext cx="0" cy="0"/>
            </p14:xfrm>
          </p:contentPart>
        </mc:Choice>
        <mc:Fallback>
          <p:pic>
            <p:nvPicPr>
              <p:cNvPr id="31784" name="Ink 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3614063" y="546735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1785" name="Ink 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36950" y="954088"/>
              <a:ext cx="228600" cy="131762"/>
            </p14:xfrm>
          </p:contentPart>
        </mc:Choice>
        <mc:Fallback>
          <p:pic>
            <p:nvPicPr>
              <p:cNvPr id="31785" name="Ink 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532263" y="949471"/>
                <a:ext cx="237614" cy="1413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1786" name="Ink 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75088" y="968375"/>
              <a:ext cx="1138237" cy="160338"/>
            </p14:xfrm>
          </p:contentPart>
        </mc:Choice>
        <mc:Fallback>
          <p:pic>
            <p:nvPicPr>
              <p:cNvPr id="31786" name="Ink 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870413" y="964456"/>
                <a:ext cx="1148307" cy="1696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1787" name="Ink 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409400" y="7059613"/>
              <a:ext cx="0" cy="0"/>
            </p14:xfrm>
          </p:contentPart>
        </mc:Choice>
        <mc:Fallback>
          <p:pic>
            <p:nvPicPr>
              <p:cNvPr id="31787" name="Ink 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4409400" y="7059613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1788" name="Ink 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14725" y="1182688"/>
              <a:ext cx="206375" cy="139700"/>
            </p14:xfrm>
          </p:contentPart>
        </mc:Choice>
        <mc:Fallback>
          <p:pic>
            <p:nvPicPr>
              <p:cNvPr id="31788" name="Ink 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511478" y="1178356"/>
                <a:ext cx="214313" cy="1487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1789" name="Ink 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35400" y="1212850"/>
              <a:ext cx="1430338" cy="195263"/>
            </p14:xfrm>
          </p:contentPart>
        </mc:Choice>
        <mc:Fallback>
          <p:pic>
            <p:nvPicPr>
              <p:cNvPr id="31789" name="Ink 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831081" y="1208527"/>
                <a:ext cx="1438976" cy="2039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1790" name="Ink 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27400" y="1668463"/>
              <a:ext cx="1581150" cy="182562"/>
            </p14:xfrm>
          </p:contentPart>
        </mc:Choice>
        <mc:Fallback>
          <p:pic>
            <p:nvPicPr>
              <p:cNvPr id="31790" name="Ink 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323079" y="1665577"/>
                <a:ext cx="1588352" cy="1883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1791" name="Ink 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362325" y="1733550"/>
              <a:ext cx="265113" cy="112713"/>
            </p14:xfrm>
          </p:contentPart>
        </mc:Choice>
        <mc:Fallback>
          <p:pic>
            <p:nvPicPr>
              <p:cNvPr id="31791" name="Ink 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357303" y="1728556"/>
                <a:ext cx="274082" cy="1219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1792" name="Ink 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46488" y="1754188"/>
              <a:ext cx="314325" cy="119062"/>
            </p14:xfrm>
          </p:contentPart>
        </mc:Choice>
        <mc:Fallback>
          <p:pic>
            <p:nvPicPr>
              <p:cNvPr id="31792" name="Ink 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642536" y="1749498"/>
                <a:ext cx="322946" cy="1284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31793" name="Ink 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84638" y="1752600"/>
              <a:ext cx="741362" cy="120650"/>
            </p14:xfrm>
          </p:contentPart>
        </mc:Choice>
        <mc:Fallback>
          <p:pic>
            <p:nvPicPr>
              <p:cNvPr id="31793" name="Ink 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081037" y="1748291"/>
                <a:ext cx="749643" cy="127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31794" name="Ink 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89325" y="1974850"/>
              <a:ext cx="1638300" cy="141288"/>
            </p14:xfrm>
          </p:contentPart>
        </mc:Choice>
        <mc:Fallback>
          <p:pic>
            <p:nvPicPr>
              <p:cNvPr id="31794" name="Ink 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86445" y="1972327"/>
                <a:ext cx="1645860" cy="1474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31795" name="Ink 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09950" y="1900238"/>
              <a:ext cx="209550" cy="138112"/>
            </p14:xfrm>
          </p:contentPart>
        </mc:Choice>
        <mc:Fallback>
          <p:pic>
            <p:nvPicPr>
              <p:cNvPr id="31795" name="Ink 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407079" y="1896282"/>
                <a:ext cx="215650" cy="1467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31796" name="Ink 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94125" y="1920875"/>
              <a:ext cx="217488" cy="112713"/>
            </p14:xfrm>
          </p:contentPart>
        </mc:Choice>
        <mc:Fallback>
          <p:pic>
            <p:nvPicPr>
              <p:cNvPr id="31796" name="Ink 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790530" y="1916238"/>
                <a:ext cx="226116" cy="12198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31797" name="Ink 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86238" y="1935163"/>
              <a:ext cx="193675" cy="119062"/>
            </p14:xfrm>
          </p:contentPart>
        </mc:Choice>
        <mc:Fallback>
          <p:pic>
            <p:nvPicPr>
              <p:cNvPr id="31797" name="Ink 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181918" y="1931170"/>
                <a:ext cx="201235" cy="1281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31798" name="Ink 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464050" y="1917700"/>
              <a:ext cx="674688" cy="168275"/>
            </p14:xfrm>
          </p:contentPart>
        </mc:Choice>
        <mc:Fallback>
          <p:pic>
            <p:nvPicPr>
              <p:cNvPr id="31798" name="Ink 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460094" y="1913075"/>
                <a:ext cx="684039" cy="1771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1799" name="Ink 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21063" y="2208213"/>
              <a:ext cx="342900" cy="266700"/>
            </p14:xfrm>
          </p:contentPart>
        </mc:Choice>
        <mc:Fallback>
          <p:pic>
            <p:nvPicPr>
              <p:cNvPr id="31799" name="Ink 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415666" y="2203876"/>
                <a:ext cx="351535" cy="2746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1800" name="Ink 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55950" y="1217613"/>
              <a:ext cx="331788" cy="638175"/>
            </p14:xfrm>
          </p:contentPart>
        </mc:Choice>
        <mc:Fallback>
          <p:pic>
            <p:nvPicPr>
              <p:cNvPr id="31800" name="Ink 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151282" y="1212931"/>
                <a:ext cx="341483" cy="6475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1801" name="Ink 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0988" y="658813"/>
              <a:ext cx="61912" cy="133350"/>
            </p14:xfrm>
          </p:contentPart>
        </mc:Choice>
        <mc:Fallback>
          <p:pic>
            <p:nvPicPr>
              <p:cNvPr id="31801" name="Ink 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75092" y="653627"/>
                <a:ext cx="72968" cy="1440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31802" name="Ink 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5600" y="677863"/>
              <a:ext cx="11113" cy="106362"/>
            </p14:xfrm>
          </p:contentPart>
        </mc:Choice>
        <mc:Fallback>
          <p:pic>
            <p:nvPicPr>
              <p:cNvPr id="31802" name="Ink 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51024" y="673207"/>
                <a:ext cx="19284" cy="116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31803" name="Ink 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07975" y="741363"/>
              <a:ext cx="71438" cy="1587"/>
            </p14:xfrm>
          </p:contentPart>
        </mc:Choice>
        <mc:Fallback>
          <p:pic>
            <p:nvPicPr>
              <p:cNvPr id="31803" name="Ink 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03667" y="720732"/>
                <a:ext cx="80054" cy="428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31804" name="Ink 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5288" y="642938"/>
              <a:ext cx="1587" cy="111125"/>
            </p14:xfrm>
          </p:contentPart>
        </mc:Choice>
        <mc:Fallback>
          <p:pic>
            <p:nvPicPr>
              <p:cNvPr id="31804" name="Ink 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0" y="0"/>
                <a:ext cx="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31805" name="Ink 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69888" y="654050"/>
              <a:ext cx="76200" cy="128588"/>
            </p14:xfrm>
          </p:contentPart>
        </mc:Choice>
        <mc:Fallback>
          <p:pic>
            <p:nvPicPr>
              <p:cNvPr id="31805" name="Ink 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65237" y="649740"/>
                <a:ext cx="86217" cy="1382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31806" name="Ink 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76250" y="701675"/>
              <a:ext cx="65088" cy="58738"/>
            </p14:xfrm>
          </p:contentPart>
        </mc:Choice>
        <mc:Fallback>
          <p:pic>
            <p:nvPicPr>
              <p:cNvPr id="31806" name="Ink 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71102" y="696749"/>
                <a:ext cx="75017" cy="689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31807" name="Ink 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84163" y="349250"/>
              <a:ext cx="49212" cy="200025"/>
            </p14:xfrm>
          </p:contentPart>
        </mc:Choice>
        <mc:Fallback>
          <p:pic>
            <p:nvPicPr>
              <p:cNvPr id="31807" name="Ink 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80183" y="345286"/>
                <a:ext cx="57535" cy="2079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31808" name="Ink 6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17500" y="501650"/>
              <a:ext cx="50800" cy="63500"/>
            </p14:xfrm>
          </p:contentPart>
        </mc:Choice>
        <mc:Fallback>
          <p:pic>
            <p:nvPicPr>
              <p:cNvPr id="31808" name="Ink 6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12749" y="498403"/>
                <a:ext cx="59206" cy="7143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0">
            <p14:nvContentPartPr>
              <p14:cNvPr id="31809" name="Ink 6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46050" y="136525"/>
              <a:ext cx="33338" cy="131763"/>
            </p14:xfrm>
          </p:contentPart>
        </mc:Choice>
        <mc:Fallback>
          <p:pic>
            <p:nvPicPr>
              <p:cNvPr id="31809" name="Ink 6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42426" y="131499"/>
                <a:ext cx="42397" cy="1414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2">
            <p14:nvContentPartPr>
              <p14:cNvPr id="31810" name="Ink 6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0500" y="111125"/>
              <a:ext cx="22225" cy="141288"/>
            </p14:xfrm>
          </p:contentPart>
        </mc:Choice>
        <mc:Fallback>
          <p:pic>
            <p:nvPicPr>
              <p:cNvPr id="31810" name="Ink 6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86055" y="106415"/>
                <a:ext cx="31457" cy="14925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4">
            <p14:nvContentPartPr>
              <p14:cNvPr id="31811" name="Ink 6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52400" y="188913"/>
              <a:ext cx="82550" cy="26987"/>
            </p14:xfrm>
          </p:contentPart>
        </mc:Choice>
        <mc:Fallback>
          <p:pic>
            <p:nvPicPr>
              <p:cNvPr id="31811" name="Ink 6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48055" y="185956"/>
                <a:ext cx="89791" cy="34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6">
            <p14:nvContentPartPr>
              <p14:cNvPr id="31812" name="Ink 6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46063" y="109538"/>
              <a:ext cx="44450" cy="111125"/>
            </p14:xfrm>
          </p:contentPart>
        </mc:Choice>
        <mc:Fallback>
          <p:pic>
            <p:nvPicPr>
              <p:cNvPr id="31812" name="Ink 6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42182" y="105208"/>
                <a:ext cx="51153" cy="11978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8">
            <p14:nvContentPartPr>
              <p14:cNvPr id="31813" name="Ink 6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2263" y="104775"/>
              <a:ext cx="42862" cy="90488"/>
            </p14:xfrm>
          </p:contentPart>
        </mc:Choice>
        <mc:Fallback>
          <p:pic>
            <p:nvPicPr>
              <p:cNvPr id="31813" name="Ink 6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17867" y="100483"/>
                <a:ext cx="50555" cy="9907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0">
            <p14:nvContentPartPr>
              <p14:cNvPr id="31814" name="Ink 7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875" y="133350"/>
              <a:ext cx="39688" cy="68263"/>
            </p14:xfrm>
          </p:contentPart>
        </mc:Choice>
        <mc:Fallback>
          <p:pic>
            <p:nvPicPr>
              <p:cNvPr id="31814" name="Ink 7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92906" y="130047"/>
                <a:ext cx="46904" cy="767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2">
            <p14:nvContentPartPr>
              <p14:cNvPr id="31815" name="Ink 7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146300" y="762000"/>
              <a:ext cx="0" cy="0"/>
            </p14:xfrm>
          </p:contentPart>
        </mc:Choice>
        <mc:Fallback>
          <p:pic>
            <p:nvPicPr>
              <p:cNvPr id="31815" name="Ink 7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146300" y="762000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4">
            <p14:nvContentPartPr>
              <p14:cNvPr id="31816" name="Ink 7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6875" y="119063"/>
              <a:ext cx="88900" cy="61912"/>
            </p14:xfrm>
          </p:contentPart>
        </mc:Choice>
        <mc:Fallback>
          <p:pic>
            <p:nvPicPr>
              <p:cNvPr id="31816" name="Ink 7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93996" y="115149"/>
                <a:ext cx="94299" cy="697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6">
            <p14:nvContentPartPr>
              <p14:cNvPr id="31817" name="Ink 7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1175" y="85725"/>
              <a:ext cx="41275" cy="88900"/>
            </p14:xfrm>
          </p:contentPart>
        </mc:Choice>
        <mc:Fallback>
          <p:pic>
            <p:nvPicPr>
              <p:cNvPr id="31817" name="Ink 7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07327" y="81065"/>
                <a:ext cx="48970" cy="978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8">
            <p14:nvContentPartPr>
              <p14:cNvPr id="31818" name="Ink 7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60388" y="69850"/>
              <a:ext cx="36512" cy="104775"/>
            </p14:xfrm>
          </p:contentPart>
        </mc:Choice>
        <mc:Fallback>
          <p:pic>
            <p:nvPicPr>
              <p:cNvPr id="31818" name="Ink 7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56843" y="65201"/>
                <a:ext cx="44311" cy="11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0">
            <p14:nvContentPartPr>
              <p14:cNvPr id="31819" name="Ink 7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2438" y="392113"/>
              <a:ext cx="115887" cy="230187"/>
            </p14:xfrm>
          </p:contentPart>
        </mc:Choice>
        <mc:Fallback>
          <p:pic>
            <p:nvPicPr>
              <p:cNvPr id="31819" name="Ink 7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48467" y="387810"/>
                <a:ext cx="123829" cy="2377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2">
            <p14:nvContentPartPr>
              <p14:cNvPr id="31820" name="Ink 7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0213" y="563563"/>
              <a:ext cx="66675" cy="60325"/>
            </p14:xfrm>
          </p:contentPart>
        </mc:Choice>
        <mc:Fallback>
          <p:pic>
            <p:nvPicPr>
              <p:cNvPr id="31820" name="Ink 7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25957" y="559228"/>
                <a:ext cx="73768" cy="689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4">
            <p14:nvContentPartPr>
              <p14:cNvPr id="31821" name="Ink 7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01663" y="268288"/>
              <a:ext cx="6350" cy="120650"/>
            </p14:xfrm>
          </p:contentPart>
        </mc:Choice>
        <mc:Fallback>
          <p:pic>
            <p:nvPicPr>
              <p:cNvPr id="31821" name="Ink 7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96807" y="263620"/>
                <a:ext cx="15688" cy="1278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6">
            <p14:nvContentPartPr>
              <p14:cNvPr id="31822" name="Ink 7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96900" y="279400"/>
              <a:ext cx="66675" cy="122238"/>
            </p14:xfrm>
          </p:contentPart>
        </mc:Choice>
        <mc:Fallback>
          <p:pic>
            <p:nvPicPr>
              <p:cNvPr id="31822" name="Ink 7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93391" y="275434"/>
                <a:ext cx="74395" cy="13017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8">
            <p14:nvContentPartPr>
              <p14:cNvPr id="31823" name="Ink 7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04850" y="312738"/>
              <a:ext cx="61913" cy="49212"/>
            </p14:xfrm>
          </p:contentPart>
        </mc:Choice>
        <mc:Fallback>
          <p:pic>
            <p:nvPicPr>
              <p:cNvPr id="31823" name="Ink 7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00171" y="308135"/>
                <a:ext cx="69472" cy="580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0">
            <p14:nvContentPartPr>
              <p14:cNvPr id="31824" name="Ink 8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0575" y="231775"/>
              <a:ext cx="4763" cy="106363"/>
            </p14:xfrm>
          </p:contentPart>
        </mc:Choice>
        <mc:Fallback>
          <p:pic>
            <p:nvPicPr>
              <p:cNvPr id="31824" name="Ink 8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87853" y="227088"/>
                <a:ext cx="11908" cy="1142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2">
            <p14:nvContentPartPr>
              <p14:cNvPr id="31825" name="Ink 8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9300" y="287338"/>
              <a:ext cx="88900" cy="19050"/>
            </p14:xfrm>
          </p:contentPart>
        </mc:Choice>
        <mc:Fallback>
          <p:pic>
            <p:nvPicPr>
              <p:cNvPr id="31825" name="Ink 8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45357" y="283744"/>
                <a:ext cx="96069" cy="265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4">
            <p14:nvContentPartPr>
              <p14:cNvPr id="31826" name="Ink 8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41375" y="287338"/>
              <a:ext cx="52388" cy="34925"/>
            </p14:xfrm>
          </p:contentPart>
        </mc:Choice>
        <mc:Fallback>
          <p:pic>
            <p:nvPicPr>
              <p:cNvPr id="31826" name="Ink 8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37069" y="283188"/>
                <a:ext cx="60282" cy="43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6">
            <p14:nvContentPartPr>
              <p14:cNvPr id="31827" name="Ink 8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811588" y="2292350"/>
              <a:ext cx="411162" cy="152400"/>
            </p14:xfrm>
          </p:contentPart>
        </mc:Choice>
        <mc:Fallback>
          <p:pic>
            <p:nvPicPr>
              <p:cNvPr id="31827" name="Ink 8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807994" y="2288037"/>
                <a:ext cx="419428" cy="1613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8">
            <p14:nvContentPartPr>
              <p14:cNvPr id="31828" name="Ink 8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195763" y="2344738"/>
              <a:ext cx="315912" cy="152400"/>
            </p14:xfrm>
          </p:contentPart>
        </mc:Choice>
        <mc:Fallback>
          <p:pic>
            <p:nvPicPr>
              <p:cNvPr id="31828" name="Ink 8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192871" y="2339308"/>
                <a:ext cx="323864" cy="1607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0">
            <p14:nvContentPartPr>
              <p14:cNvPr id="31829" name="Ink 8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913188" y="2417763"/>
              <a:ext cx="25400" cy="55562"/>
            </p14:xfrm>
          </p:contentPart>
        </mc:Choice>
        <mc:Fallback>
          <p:pic>
            <p:nvPicPr>
              <p:cNvPr id="31829" name="Ink 8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910013" y="2413133"/>
                <a:ext cx="33161" cy="633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2">
            <p14:nvContentPartPr>
              <p14:cNvPr id="31830" name="Ink 8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38563" y="2068513"/>
              <a:ext cx="1008062" cy="231775"/>
            </p14:xfrm>
          </p:contentPart>
        </mc:Choice>
        <mc:Fallback>
          <p:pic>
            <p:nvPicPr>
              <p:cNvPr id="31830" name="Ink 8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733168" y="2064187"/>
                <a:ext cx="1018132" cy="2404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4">
            <p14:nvContentPartPr>
              <p14:cNvPr id="31831" name="Ink 8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298825" y="2563813"/>
              <a:ext cx="1052513" cy="325437"/>
            </p14:xfrm>
          </p:contentPart>
        </mc:Choice>
        <mc:Fallback>
          <p:pic>
            <p:nvPicPr>
              <p:cNvPr id="31831" name="Ink 8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293791" y="2558425"/>
                <a:ext cx="1062222" cy="3354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6">
            <p14:nvContentPartPr>
              <p14:cNvPr id="31832" name="Ink 8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460750" y="2971800"/>
              <a:ext cx="1425575" cy="280988"/>
            </p14:xfrm>
          </p:contentPart>
        </mc:Choice>
        <mc:Fallback>
          <p:pic>
            <p:nvPicPr>
              <p:cNvPr id="31832" name="Ink 8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456436" y="2968184"/>
                <a:ext cx="1435283" cy="28858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8">
            <p14:nvContentPartPr>
              <p14:cNvPr id="31833" name="Ink 8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100638" y="3497263"/>
              <a:ext cx="23812" cy="34925"/>
            </p14:xfrm>
          </p:contentPart>
        </mc:Choice>
        <mc:Fallback>
          <p:pic>
            <p:nvPicPr>
              <p:cNvPr id="31833" name="Ink 8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098150" y="3493382"/>
                <a:ext cx="30209" cy="412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0">
            <p14:nvContentPartPr>
              <p14:cNvPr id="31834" name="Ink 9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536950" y="3343275"/>
              <a:ext cx="620713" cy="206375"/>
            </p14:xfrm>
          </p:contentPart>
        </mc:Choice>
        <mc:Fallback>
          <p:pic>
            <p:nvPicPr>
              <p:cNvPr id="31834" name="Ink 9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531901" y="3338215"/>
                <a:ext cx="631172" cy="2164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2">
            <p14:nvContentPartPr>
              <p14:cNvPr id="31835" name="Ink 9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11638" y="2903538"/>
              <a:ext cx="1179512" cy="655637"/>
            </p14:xfrm>
          </p:contentPart>
        </mc:Choice>
        <mc:Fallback>
          <p:pic>
            <p:nvPicPr>
              <p:cNvPr id="31835" name="Ink 9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206599" y="2898140"/>
                <a:ext cx="1189950" cy="6649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4">
            <p14:nvContentPartPr>
              <p14:cNvPr id="31836" name="Ink 9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332413" y="30210125"/>
              <a:ext cx="0" cy="0"/>
            </p14:xfrm>
          </p:contentPart>
        </mc:Choice>
        <mc:Fallback>
          <p:pic>
            <p:nvPicPr>
              <p:cNvPr id="31836" name="Ink 9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332413" y="30210125"/>
                <a:ext cx="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6">
            <p14:nvContentPartPr>
              <p14:cNvPr id="31837" name="Ink 9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7825" y="5559425"/>
              <a:ext cx="665163" cy="111125"/>
            </p14:xfrm>
          </p:contentPart>
        </mc:Choice>
        <mc:Fallback>
          <p:pic>
            <p:nvPicPr>
              <p:cNvPr id="31837" name="Ink 9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74231" y="5554689"/>
                <a:ext cx="673428" cy="1184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8">
            <p14:nvContentPartPr>
              <p14:cNvPr id="31838" name="Ink 9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84213" y="5789613"/>
              <a:ext cx="519112" cy="188912"/>
            </p14:xfrm>
          </p:contentPart>
        </mc:Choice>
        <mc:Fallback>
          <p:pic>
            <p:nvPicPr>
              <p:cNvPr id="31838" name="Ink 9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680611" y="5786718"/>
                <a:ext cx="528118" cy="19723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0">
            <p14:nvContentPartPr>
              <p14:cNvPr id="31839" name="Ink 9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373063" y="5719763"/>
              <a:ext cx="788987" cy="258762"/>
            </p14:xfrm>
          </p:contentPart>
        </mc:Choice>
        <mc:Fallback>
          <p:pic>
            <p:nvPicPr>
              <p:cNvPr id="31839" name="Ink 9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69457" y="5715815"/>
                <a:ext cx="796920" cy="2677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2">
            <p14:nvContentPartPr>
              <p14:cNvPr id="31840" name="Ink 9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00050" y="5908675"/>
              <a:ext cx="142875" cy="112713"/>
            </p14:xfrm>
          </p:contentPart>
        </mc:Choice>
        <mc:Fallback>
          <p:pic>
            <p:nvPicPr>
              <p:cNvPr id="31840" name="Ink 9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97178" y="5903568"/>
                <a:ext cx="151132" cy="1232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4">
            <p14:nvContentPartPr>
              <p14:cNvPr id="31841" name="Ink 9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631825" y="5899150"/>
              <a:ext cx="112713" cy="100013"/>
            </p14:xfrm>
          </p:contentPart>
        </mc:Choice>
        <mc:Fallback>
          <p:pic>
            <p:nvPicPr>
              <p:cNvPr id="31841" name="Ink 9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627889" y="5895178"/>
                <a:ext cx="119512" cy="1083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6">
            <p14:nvContentPartPr>
              <p14:cNvPr id="31842" name="Ink 9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828675" y="5895975"/>
              <a:ext cx="287338" cy="103188"/>
            </p14:xfrm>
          </p:contentPart>
        </mc:Choice>
        <mc:Fallback>
          <p:pic>
            <p:nvPicPr>
              <p:cNvPr id="31842" name="Ink 9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825074" y="5890852"/>
                <a:ext cx="295620" cy="1119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8">
            <p14:nvContentPartPr>
              <p14:cNvPr id="31843" name="Ink 9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8350" y="1428750"/>
              <a:ext cx="82550" cy="1588"/>
            </p14:xfrm>
          </p:contentPart>
        </mc:Choice>
        <mc:Fallback>
          <p:pic>
            <p:nvPicPr>
              <p:cNvPr id="31843" name="Ink 9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0" y="0"/>
                <a:ext cx="831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0">
            <p14:nvContentPartPr>
              <p14:cNvPr id="31844" name="Ink 10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1050" y="5200650"/>
              <a:ext cx="76200" cy="1588"/>
            </p14:xfrm>
          </p:contentPart>
        </mc:Choice>
        <mc:Fallback>
          <p:pic>
            <p:nvPicPr>
              <p:cNvPr id="31844" name="Ink 10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0" y="0"/>
                <a:ext cx="759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2">
            <p14:nvContentPartPr>
              <p14:cNvPr id="31845" name="Ink 10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3100" y="1454150"/>
              <a:ext cx="69850" cy="1588"/>
            </p14:xfrm>
          </p:contentPart>
        </mc:Choice>
        <mc:Fallback>
          <p:pic>
            <p:nvPicPr>
              <p:cNvPr id="31845" name="Ink 10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0" y="0"/>
                <a:ext cx="705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4">
            <p14:nvContentPartPr>
              <p14:cNvPr id="31846" name="Ink 10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42950" y="4603750"/>
              <a:ext cx="101600" cy="1588"/>
            </p14:xfrm>
          </p:contentPart>
        </mc:Choice>
        <mc:Fallback>
          <p:pic>
            <p:nvPicPr>
              <p:cNvPr id="31846" name="Ink 10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0" y="0"/>
                <a:ext cx="1018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6">
            <p14:nvContentPartPr>
              <p14:cNvPr id="31847" name="Ink 10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700" y="4813300"/>
              <a:ext cx="76200" cy="1588"/>
            </p14:xfrm>
          </p:contentPart>
        </mc:Choice>
        <mc:Fallback>
          <p:pic>
            <p:nvPicPr>
              <p:cNvPr id="31847" name="Ink 10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0" y="0"/>
                <a:ext cx="766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8">
            <p14:nvContentPartPr>
              <p14:cNvPr id="31848" name="Ink 10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700" y="4984750"/>
              <a:ext cx="107950" cy="6350"/>
            </p14:xfrm>
          </p:contentPart>
        </mc:Choice>
        <mc:Fallback>
          <p:pic>
            <p:nvPicPr>
              <p:cNvPr id="31848" name="Ink 10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58920" y="4935883"/>
                <a:ext cx="139510" cy="1040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0">
            <p14:nvContentPartPr>
              <p14:cNvPr id="31849" name="Ink 10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6750" y="5156200"/>
              <a:ext cx="76200" cy="12700"/>
            </p14:xfrm>
          </p:contentPart>
        </mc:Choice>
        <mc:Fallback>
          <p:pic>
            <p:nvPicPr>
              <p:cNvPr id="31849" name="Ink 10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1921009" y="5100002"/>
                <a:ext cx="107682" cy="1247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2">
            <p14:nvContentPartPr>
              <p14:cNvPr id="31850" name="Ink 10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2150" y="4991100"/>
              <a:ext cx="57150" cy="6350"/>
            </p14:xfrm>
          </p:contentPart>
        </mc:Choice>
        <mc:Fallback>
          <p:pic>
            <p:nvPicPr>
              <p:cNvPr id="31850" name="Ink 10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1946434" y="4932279"/>
                <a:ext cx="88583" cy="123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4">
            <p14:nvContentPartPr>
              <p14:cNvPr id="31851" name="Ink 10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9450" y="4991100"/>
              <a:ext cx="44450" cy="1588"/>
            </p14:xfrm>
          </p:contentPart>
        </mc:Choice>
        <mc:Fallback>
          <p:pic>
            <p:nvPicPr>
              <p:cNvPr id="31851" name="Ink 10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0" y="0"/>
                <a:ext cx="450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6">
            <p14:nvContentPartPr>
              <p14:cNvPr id="31852" name="Ink 10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8500" y="4775200"/>
              <a:ext cx="38100" cy="6350"/>
            </p14:xfrm>
          </p:contentPart>
        </mc:Choice>
        <mc:Fallback>
          <p:pic>
            <p:nvPicPr>
              <p:cNvPr id="31852" name="Ink 10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1952833" y="4716379"/>
                <a:ext cx="69435" cy="123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8">
            <p14:nvContentPartPr>
              <p14:cNvPr id="31853" name="Ink 10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6750" y="4781550"/>
              <a:ext cx="19050" cy="1588"/>
            </p14:xfrm>
          </p:contentPart>
        </mc:Choice>
        <mc:Fallback>
          <p:pic>
            <p:nvPicPr>
              <p:cNvPr id="31853" name="Ink 10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921228" y="4502062"/>
                <a:ext cx="50094" cy="560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0">
            <p14:nvContentPartPr>
              <p14:cNvPr id="31854" name="Ink 11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5800" y="4597400"/>
              <a:ext cx="76200" cy="1588"/>
            </p14:xfrm>
          </p:contentPart>
        </mc:Choice>
        <mc:Fallback>
          <p:pic>
            <p:nvPicPr>
              <p:cNvPr id="31854" name="Ink 11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0" y="0"/>
                <a:ext cx="759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2">
            <p14:nvContentPartPr>
              <p14:cNvPr id="31855" name="Ink 11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62150" y="4394200"/>
              <a:ext cx="63500" cy="12700"/>
            </p14:xfrm>
          </p:contentPart>
        </mc:Choice>
        <mc:Fallback>
          <p:pic>
            <p:nvPicPr>
              <p:cNvPr id="31855" name="Ink 11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1946453" y="4330337"/>
                <a:ext cx="94893" cy="1407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4">
            <p14:nvContentPartPr>
              <p14:cNvPr id="31856" name="Ink 11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3100" y="3232150"/>
              <a:ext cx="57150" cy="1588"/>
            </p14:xfrm>
          </p:contentPart>
        </mc:Choice>
        <mc:Fallback>
          <p:pic>
            <p:nvPicPr>
              <p:cNvPr id="31856" name="Ink 11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0" y="0"/>
                <a:ext cx="576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6">
            <p14:nvContentPartPr>
              <p14:cNvPr id="31857" name="Ink 11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3100" y="3403600"/>
              <a:ext cx="69850" cy="12700"/>
            </p14:xfrm>
          </p:contentPart>
        </mc:Choice>
        <mc:Fallback>
          <p:pic>
            <p:nvPicPr>
              <p:cNvPr id="31857" name="Ink 11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1927419" y="3343189"/>
                <a:ext cx="101211" cy="1335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8">
            <p14:nvContentPartPr>
              <p14:cNvPr id="31858" name="Ink 11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0400" y="3600450"/>
              <a:ext cx="82550" cy="12700"/>
            </p14:xfrm>
          </p:contentPart>
        </mc:Choice>
        <mc:Fallback>
          <p:pic>
            <p:nvPicPr>
              <p:cNvPr id="31858" name="Ink 11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1914676" y="3540039"/>
                <a:ext cx="113998" cy="1335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0">
            <p14:nvContentPartPr>
              <p14:cNvPr id="31859" name="Ink 11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3100" y="3784600"/>
              <a:ext cx="63500" cy="1588"/>
            </p14:xfrm>
          </p:contentPart>
        </mc:Choice>
        <mc:Fallback>
          <p:pic>
            <p:nvPicPr>
              <p:cNvPr id="31859" name="Ink 11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0" y="0"/>
                <a:ext cx="640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2">
            <p14:nvContentPartPr>
              <p14:cNvPr id="31860" name="Ink 11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0400" y="4013200"/>
              <a:ext cx="63500" cy="6350"/>
            </p14:xfrm>
          </p:contentPart>
        </mc:Choice>
        <mc:Fallback>
          <p:pic>
            <p:nvPicPr>
              <p:cNvPr id="31860" name="Ink 11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1914703" y="3942953"/>
                <a:ext cx="94893" cy="1468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4">
            <p14:nvContentPartPr>
              <p14:cNvPr id="31861" name="Ink 11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3100" y="4184650"/>
              <a:ext cx="63500" cy="6350"/>
            </p14:xfrm>
          </p:contentPart>
        </mc:Choice>
        <mc:Fallback>
          <p:pic>
            <p:nvPicPr>
              <p:cNvPr id="31861" name="Ink 11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1927403" y="4125829"/>
                <a:ext cx="94893" cy="123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6">
            <p14:nvContentPartPr>
              <p14:cNvPr id="31862" name="Ink 11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49450" y="4584700"/>
              <a:ext cx="63500" cy="6350"/>
            </p14:xfrm>
          </p:contentPart>
        </mc:Choice>
        <mc:Fallback>
          <p:pic>
            <p:nvPicPr>
              <p:cNvPr id="31862" name="Ink 11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1933753" y="4528820"/>
                <a:ext cx="94893" cy="1181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8">
            <p14:nvContentPartPr>
              <p14:cNvPr id="31863" name="Ink 11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55800" y="3016250"/>
              <a:ext cx="88900" cy="6350"/>
            </p14:xfrm>
          </p:contentPart>
        </mc:Choice>
        <mc:Fallback>
          <p:pic>
            <p:nvPicPr>
              <p:cNvPr id="31863" name="Ink 11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1940027" y="2957429"/>
                <a:ext cx="120445" cy="123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0">
            <p14:nvContentPartPr>
              <p14:cNvPr id="31864" name="Ink 12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74850" y="2787650"/>
              <a:ext cx="63500" cy="12700"/>
            </p14:xfrm>
          </p:contentPart>
        </mc:Choice>
        <mc:Fallback>
          <p:pic>
            <p:nvPicPr>
              <p:cNvPr id="31864" name="Ink 12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1959065" y="2727239"/>
                <a:ext cx="95071" cy="1335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2">
            <p14:nvContentPartPr>
              <p14:cNvPr id="31865" name="Ink 12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6750" y="2813050"/>
              <a:ext cx="82550" cy="25400"/>
            </p14:xfrm>
          </p:contentPart>
        </mc:Choice>
        <mc:Fallback>
          <p:pic>
            <p:nvPicPr>
              <p:cNvPr id="31865" name="Ink 12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1920958" y="2752639"/>
                <a:ext cx="114134" cy="1462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4">
            <p14:nvContentPartPr>
              <p14:cNvPr id="31866" name="Ink 12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6750" y="2616200"/>
              <a:ext cx="76200" cy="12700"/>
            </p14:xfrm>
          </p:contentPart>
        </mc:Choice>
        <mc:Fallback>
          <p:pic>
            <p:nvPicPr>
              <p:cNvPr id="31866" name="Ink 12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1921009" y="2554111"/>
                <a:ext cx="107682" cy="1372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6">
            <p14:nvContentPartPr>
              <p14:cNvPr id="31867" name="Ink 12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1050" y="4394200"/>
              <a:ext cx="95250" cy="6350"/>
            </p14:xfrm>
          </p:contentPart>
        </mc:Choice>
        <mc:Fallback>
          <p:pic>
            <p:nvPicPr>
              <p:cNvPr id="31867" name="Ink 12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764814" y="4338320"/>
                <a:ext cx="127361" cy="1181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8">
            <p14:nvContentPartPr>
              <p14:cNvPr id="31868" name="Ink 12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7400" y="4197350"/>
              <a:ext cx="88900" cy="1588"/>
            </p14:xfrm>
          </p:contentPart>
        </mc:Choice>
        <mc:Fallback>
          <p:pic>
            <p:nvPicPr>
              <p:cNvPr id="31868" name="Ink 12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0" y="0"/>
                <a:ext cx="892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0">
            <p14:nvContentPartPr>
              <p14:cNvPr id="31869" name="Ink 12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1050" y="4019550"/>
              <a:ext cx="88900" cy="1588"/>
            </p14:xfrm>
          </p:contentPart>
        </mc:Choice>
        <mc:Fallback>
          <p:pic>
            <p:nvPicPr>
              <p:cNvPr id="31869" name="Ink 12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0" y="0"/>
                <a:ext cx="889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2">
            <p14:nvContentPartPr>
              <p14:cNvPr id="31870" name="Ink 12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7400" y="3784600"/>
              <a:ext cx="82550" cy="12700"/>
            </p14:xfrm>
          </p:contentPart>
        </mc:Choice>
        <mc:Fallback>
          <p:pic>
            <p:nvPicPr>
              <p:cNvPr id="31870" name="Ink 12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771676" y="3720374"/>
                <a:ext cx="113998" cy="1407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4">
            <p14:nvContentPartPr>
              <p14:cNvPr id="31871" name="Ink 12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93750" y="3587750"/>
              <a:ext cx="57150" cy="1588"/>
            </p14:xfrm>
          </p:contentPart>
        </mc:Choice>
        <mc:Fallback>
          <p:pic>
            <p:nvPicPr>
              <p:cNvPr id="31871" name="Ink 12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778034" y="3308262"/>
                <a:ext cx="88583" cy="560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6">
            <p14:nvContentPartPr>
              <p14:cNvPr id="31872" name="Ink 12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8350" y="3390900"/>
              <a:ext cx="76200" cy="6350"/>
            </p14:xfrm>
          </p:contentPart>
        </mc:Choice>
        <mc:Fallback>
          <p:pic>
            <p:nvPicPr>
              <p:cNvPr id="31872" name="Ink 12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752609" y="3332079"/>
                <a:ext cx="107682" cy="123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8">
            <p14:nvContentPartPr>
              <p14:cNvPr id="31873" name="Ink 12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2000" y="3200400"/>
              <a:ext cx="82550" cy="12700"/>
            </p14:xfrm>
          </p:contentPart>
        </mc:Choice>
        <mc:Fallback>
          <p:pic>
            <p:nvPicPr>
              <p:cNvPr id="31873" name="Ink 12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746208" y="3144520"/>
                <a:ext cx="114134" cy="1247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0">
            <p14:nvContentPartPr>
              <p14:cNvPr id="31874" name="Ink 13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1050" y="2997200"/>
              <a:ext cx="50800" cy="12700"/>
            </p14:xfrm>
          </p:contentPart>
        </mc:Choice>
        <mc:Fallback>
          <p:pic>
            <p:nvPicPr>
              <p:cNvPr id="31874" name="Ink 13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764837" y="2936446"/>
                <a:ext cx="82865" cy="1338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2">
            <p14:nvContentPartPr>
              <p14:cNvPr id="31875" name="Ink 13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68350" y="2806700"/>
              <a:ext cx="114300" cy="12700"/>
            </p14:xfrm>
          </p:contentPart>
        </mc:Choice>
        <mc:Fallback>
          <p:pic>
            <p:nvPicPr>
              <p:cNvPr id="31875" name="Ink 13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752584" y="2746289"/>
                <a:ext cx="145831" cy="1335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4">
            <p14:nvContentPartPr>
              <p14:cNvPr id="31876" name="Ink 13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1050" y="2622550"/>
              <a:ext cx="82550" cy="1588"/>
            </p14:xfrm>
          </p:contentPart>
        </mc:Choice>
        <mc:Fallback>
          <p:pic>
            <p:nvPicPr>
              <p:cNvPr id="31876" name="Ink 13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0" y="0"/>
                <a:ext cx="824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6">
            <p14:nvContentPartPr>
              <p14:cNvPr id="31877" name="Ink 13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700" y="2400300"/>
              <a:ext cx="82550" cy="6350"/>
            </p14:xfrm>
          </p:contentPart>
        </mc:Choice>
        <mc:Fallback>
          <p:pic>
            <p:nvPicPr>
              <p:cNvPr id="31877" name="Ink 13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758908" y="2341479"/>
                <a:ext cx="114134" cy="1243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8">
            <p14:nvContentPartPr>
              <p14:cNvPr id="31878" name="Ink 13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700" y="2241550"/>
              <a:ext cx="88900" cy="6350"/>
            </p14:xfrm>
          </p:contentPart>
        </mc:Choice>
        <mc:Fallback>
          <p:pic>
            <p:nvPicPr>
              <p:cNvPr id="31878" name="Ink 13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758927" y="2171303"/>
                <a:ext cx="120445" cy="1468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0">
            <p14:nvContentPartPr>
              <p14:cNvPr id="31879" name="Ink 13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700" y="2038350"/>
              <a:ext cx="95250" cy="6350"/>
            </p14:xfrm>
          </p:contentPart>
        </mc:Choice>
        <mc:Fallback>
          <p:pic>
            <p:nvPicPr>
              <p:cNvPr id="31879" name="Ink 13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758944" y="1985131"/>
                <a:ext cx="126761" cy="1127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2">
            <p14:nvContentPartPr>
              <p14:cNvPr id="31880" name="Ink 13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87400" y="1828800"/>
              <a:ext cx="63500" cy="6350"/>
            </p14:xfrm>
          </p:contentPart>
        </mc:Choice>
        <mc:Fallback>
          <p:pic>
            <p:nvPicPr>
              <p:cNvPr id="31880" name="Ink 13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771703" y="1775581"/>
                <a:ext cx="94893" cy="1127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4">
            <p14:nvContentPartPr>
              <p14:cNvPr id="31881" name="Ink 13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774700" y="1651000"/>
              <a:ext cx="63500" cy="1588"/>
            </p14:xfrm>
          </p:contentPart>
        </mc:Choice>
        <mc:Fallback>
          <p:pic>
            <p:nvPicPr>
              <p:cNvPr id="31881" name="Ink 13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758915" y="1371512"/>
                <a:ext cx="95071" cy="560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6">
            <p14:nvContentPartPr>
              <p14:cNvPr id="31882" name="Ink 13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930400" y="1631950"/>
              <a:ext cx="82550" cy="12700"/>
            </p14:xfrm>
          </p:contentPart>
        </mc:Choice>
        <mc:Fallback>
          <p:pic>
            <p:nvPicPr>
              <p:cNvPr id="31882" name="Ink 13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1914676" y="1568087"/>
                <a:ext cx="113998" cy="1407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8">
            <p14:nvContentPartPr>
              <p14:cNvPr id="31883" name="Ink 13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000" y="5607050"/>
              <a:ext cx="101600" cy="6350"/>
            </p14:xfrm>
          </p:contentPart>
        </mc:Choice>
        <mc:Fallback>
          <p:pic>
            <p:nvPicPr>
              <p:cNvPr id="31883" name="Ink 13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111204" y="5548229"/>
                <a:ext cx="133193" cy="123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0">
            <p14:nvContentPartPr>
              <p14:cNvPr id="31884" name="Ink 14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0650" y="5822950"/>
              <a:ext cx="120650" cy="6350"/>
            </p14:xfrm>
          </p:contentPart>
        </mc:Choice>
        <mc:Fallback>
          <p:pic>
            <p:nvPicPr>
              <p:cNvPr id="31884" name="Ink 14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104851" y="5766752"/>
                <a:ext cx="152249" cy="1187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2">
            <p14:nvContentPartPr>
              <p14:cNvPr id="31885" name="Ink 14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000" y="4381500"/>
              <a:ext cx="57150" cy="6350"/>
            </p14:xfrm>
          </p:contentPart>
        </mc:Choice>
        <mc:Fallback>
          <p:pic>
            <p:nvPicPr>
              <p:cNvPr id="31885" name="Ink 14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92284" y="4319058"/>
                <a:ext cx="88583" cy="1312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4">
            <p14:nvContentPartPr>
              <p14:cNvPr id="31886" name="Ink 14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0700" y="4210050"/>
              <a:ext cx="69850" cy="1588"/>
            </p14:xfrm>
          </p:contentPart>
        </mc:Choice>
        <mc:Fallback>
          <p:pic>
            <p:nvPicPr>
              <p:cNvPr id="31886" name="Ink 14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0" y="0"/>
                <a:ext cx="698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6">
            <p14:nvContentPartPr>
              <p14:cNvPr id="31887" name="Ink 14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5300" y="4000500"/>
              <a:ext cx="69850" cy="1588"/>
            </p14:xfrm>
          </p:contentPart>
        </mc:Choice>
        <mc:Fallback>
          <p:pic>
            <p:nvPicPr>
              <p:cNvPr id="31887" name="Ink 14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0" y="0"/>
                <a:ext cx="702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8">
            <p14:nvContentPartPr>
              <p14:cNvPr id="31888" name="Ink 14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1650" y="3803650"/>
              <a:ext cx="88900" cy="6350"/>
            </p14:xfrm>
          </p:contentPart>
        </mc:Choice>
        <mc:Fallback>
          <p:pic>
            <p:nvPicPr>
              <p:cNvPr id="31888" name="Ink 14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485814" y="3741208"/>
                <a:ext cx="120933" cy="13123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0">
            <p14:nvContentPartPr>
              <p14:cNvPr id="31889" name="Ink 14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95300" y="3606800"/>
              <a:ext cx="57150" cy="1588"/>
            </p14:xfrm>
          </p:contentPart>
        </mc:Choice>
        <mc:Fallback>
          <p:pic>
            <p:nvPicPr>
              <p:cNvPr id="31889" name="Ink 14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0" y="0"/>
                <a:ext cx="576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2">
            <p14:nvContentPartPr>
              <p14:cNvPr id="31890" name="Ink 14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88950" y="3429000"/>
              <a:ext cx="69850" cy="12700"/>
            </p14:xfrm>
          </p:contentPart>
        </mc:Choice>
        <mc:Fallback>
          <p:pic>
            <p:nvPicPr>
              <p:cNvPr id="31890" name="Ink 14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473189" y="3374483"/>
                <a:ext cx="101372" cy="1220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4">
            <p14:nvContentPartPr>
              <p14:cNvPr id="31891" name="Ink 14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08000" y="3225800"/>
              <a:ext cx="69850" cy="1588"/>
            </p14:xfrm>
          </p:contentPart>
        </mc:Choice>
        <mc:Fallback>
          <p:pic>
            <p:nvPicPr>
              <p:cNvPr id="31891" name="Ink 14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0" y="0"/>
                <a:ext cx="702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6">
            <p14:nvContentPartPr>
              <p14:cNvPr id="31892" name="Ink 14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7050" y="3041650"/>
              <a:ext cx="57150" cy="1588"/>
            </p14:xfrm>
          </p:contentPart>
        </mc:Choice>
        <mc:Fallback>
          <p:pic>
            <p:nvPicPr>
              <p:cNvPr id="31892" name="Ink 14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11334" y="2762162"/>
                <a:ext cx="88583" cy="560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8">
            <p14:nvContentPartPr>
              <p14:cNvPr id="31893" name="Ink 14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0700" y="2781300"/>
              <a:ext cx="57150" cy="12700"/>
            </p14:xfrm>
          </p:contentPart>
        </mc:Choice>
        <mc:Fallback>
          <p:pic>
            <p:nvPicPr>
              <p:cNvPr id="31893" name="Ink 14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504984" y="2717074"/>
                <a:ext cx="88583" cy="1407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0">
            <p14:nvContentPartPr>
              <p14:cNvPr id="31894" name="Ink 15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46100" y="2616200"/>
              <a:ext cx="31750" cy="6350"/>
            </p14:xfrm>
          </p:contentPart>
        </mc:Choice>
        <mc:Fallback>
          <p:pic>
            <p:nvPicPr>
              <p:cNvPr id="31894" name="Ink 15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530403" y="2557379"/>
                <a:ext cx="63143" cy="123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2">
            <p14:nvContentPartPr>
              <p14:cNvPr id="31895" name="Ink 15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520700" y="2622550"/>
              <a:ext cx="19050" cy="6350"/>
            </p14:xfrm>
          </p:contentPart>
        </mc:Choice>
        <mc:Fallback>
          <p:pic>
            <p:nvPicPr>
              <p:cNvPr id="31895" name="Ink 15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505178" y="2552303"/>
                <a:ext cx="50094" cy="14684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4">
            <p14:nvContentPartPr>
              <p14:cNvPr id="31896" name="Ink 15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57200" y="2419350"/>
              <a:ext cx="44450" cy="12700"/>
            </p14:xfrm>
          </p:contentPart>
        </mc:Choice>
        <mc:Fallback>
          <p:pic>
            <p:nvPicPr>
              <p:cNvPr id="31896" name="Ink 15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441299" y="2358939"/>
                <a:ext cx="76613" cy="1335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6">
            <p14:nvContentPartPr>
              <p14:cNvPr id="31897" name="Ink 15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63550" y="2228850"/>
              <a:ext cx="69850" cy="1588"/>
            </p14:xfrm>
          </p:contentPart>
        </mc:Choice>
        <mc:Fallback>
          <p:pic>
            <p:nvPicPr>
              <p:cNvPr id="31897" name="Ink 15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0" y="0"/>
                <a:ext cx="702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7">
            <p14:nvContentPartPr>
              <p14:cNvPr id="31898" name="Ink 154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8150" y="2038350"/>
              <a:ext cx="82550" cy="1588"/>
            </p14:xfrm>
          </p:contentPart>
        </mc:Choice>
        <mc:Fallback>
          <p:pic>
            <p:nvPicPr>
              <p:cNvPr id="31898" name="Ink 154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58"/>
              <a:stretch>
                <a:fillRect/>
              </a:stretch>
            </p:blipFill>
            <p:spPr>
              <a:xfrm>
                <a:off x="422358" y="1758862"/>
                <a:ext cx="114134" cy="560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9">
            <p14:nvContentPartPr>
              <p14:cNvPr id="31899" name="Ink 155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31800" y="1835150"/>
              <a:ext cx="50800" cy="1588"/>
            </p14:xfrm>
          </p:contentPart>
        </mc:Choice>
        <mc:Fallback>
          <p:pic>
            <p:nvPicPr>
              <p:cNvPr id="31899" name="Ink 155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60"/>
              <a:stretch>
                <a:fillRect/>
              </a:stretch>
            </p:blipFill>
            <p:spPr>
              <a:xfrm>
                <a:off x="0" y="0"/>
                <a:ext cx="5148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1">
            <p14:nvContentPartPr>
              <p14:cNvPr id="31900" name="Ink 156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425450" y="1651000"/>
              <a:ext cx="63500" cy="1588"/>
            </p14:xfrm>
          </p:contentPart>
        </mc:Choice>
        <mc:Fallback>
          <p:pic>
            <p:nvPicPr>
              <p:cNvPr id="31900" name="Ink 156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62"/>
              <a:stretch>
                <a:fillRect/>
              </a:stretch>
            </p:blipFill>
            <p:spPr>
              <a:xfrm>
                <a:off x="409665" y="1371512"/>
                <a:ext cx="95071" cy="5605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3">
            <p14:nvContentPartPr>
              <p14:cNvPr id="31901" name="Ink 157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70100" y="1644650"/>
              <a:ext cx="57150" cy="6350"/>
            </p14:xfrm>
          </p:contentPart>
        </mc:Choice>
        <mc:Fallback>
          <p:pic>
            <p:nvPicPr>
              <p:cNvPr id="31901" name="Ink 157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64"/>
              <a:stretch>
                <a:fillRect/>
              </a:stretch>
            </p:blipFill>
            <p:spPr>
              <a:xfrm>
                <a:off x="2054384" y="1585829"/>
                <a:ext cx="88583" cy="123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5">
            <p14:nvContentPartPr>
              <p14:cNvPr id="31902" name="Ink 158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63750" y="1822450"/>
              <a:ext cx="69850" cy="19050"/>
            </p14:xfrm>
          </p:contentPart>
        </mc:Choice>
        <mc:Fallback>
          <p:pic>
            <p:nvPicPr>
              <p:cNvPr id="31902" name="Ink 158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66"/>
              <a:stretch>
                <a:fillRect/>
              </a:stretch>
            </p:blipFill>
            <p:spPr>
              <a:xfrm>
                <a:off x="2047989" y="1761490"/>
                <a:ext cx="101372" cy="1413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7">
            <p14:nvContentPartPr>
              <p14:cNvPr id="31903" name="Ink 159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57400" y="2012950"/>
              <a:ext cx="63500" cy="25400"/>
            </p14:xfrm>
          </p:contentPart>
        </mc:Choice>
        <mc:Fallback>
          <p:pic>
            <p:nvPicPr>
              <p:cNvPr id="31903" name="Ink 159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68"/>
              <a:stretch>
                <a:fillRect/>
              </a:stretch>
            </p:blipFill>
            <p:spPr>
              <a:xfrm>
                <a:off x="2041615" y="1948724"/>
                <a:ext cx="95071" cy="1534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9">
            <p14:nvContentPartPr>
              <p14:cNvPr id="31904" name="Ink 160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70100" y="2241550"/>
              <a:ext cx="44450" cy="1588"/>
            </p14:xfrm>
          </p:contentPart>
        </mc:Choice>
        <mc:Fallback>
          <p:pic>
            <p:nvPicPr>
              <p:cNvPr id="31904" name="Ink 160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0"/>
              <a:stretch>
                <a:fillRect/>
              </a:stretch>
            </p:blipFill>
            <p:spPr>
              <a:xfrm>
                <a:off x="0" y="0"/>
                <a:ext cx="450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1">
            <p14:nvContentPartPr>
              <p14:cNvPr id="31905" name="Ink 161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76450" y="2425700"/>
              <a:ext cx="38100" cy="6350"/>
            </p14:xfrm>
          </p:contentPart>
        </mc:Choice>
        <mc:Fallback>
          <p:pic>
            <p:nvPicPr>
              <p:cNvPr id="31905" name="Ink 161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2"/>
              <a:stretch>
                <a:fillRect/>
              </a:stretch>
            </p:blipFill>
            <p:spPr>
              <a:xfrm>
                <a:off x="2060783" y="2366879"/>
                <a:ext cx="69435" cy="1239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3">
            <p14:nvContentPartPr>
              <p14:cNvPr id="31906" name="Ink 162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127000" y="6026150"/>
              <a:ext cx="69850" cy="6350"/>
            </p14:xfrm>
          </p:contentPart>
        </mc:Choice>
        <mc:Fallback>
          <p:pic>
            <p:nvPicPr>
              <p:cNvPr id="31906" name="Ink 162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4"/>
              <a:stretch>
                <a:fillRect/>
              </a:stretch>
            </p:blipFill>
            <p:spPr>
              <a:xfrm>
                <a:off x="111239" y="5979583"/>
                <a:ext cx="101372" cy="994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5">
            <p14:nvContentPartPr>
              <p14:cNvPr id="31907" name="Ink 163"/>
              <p14:cNvContentPartPr>
                <a14:cpLocks xmlns:a14="http://schemas.microsoft.com/office/drawing/2010/main" noRot="1" noChangeAspect="1" noEditPoints="1" noChangeArrowheads="1" noChangeShapeType="1"/>
              </p14:cNvContentPartPr>
              <p14:nvPr/>
            </p14:nvContentPartPr>
            <p14:xfrm>
              <a:off x="209550" y="6026150"/>
              <a:ext cx="38100" cy="12700"/>
            </p14:xfrm>
          </p:contentPart>
        </mc:Choice>
        <mc:Fallback>
          <p:pic>
            <p:nvPicPr>
              <p:cNvPr id="31907" name="Ink 163"/>
              <p:cNvPicPr>
                <a:picLocks noRot="1" noChangeAspect="1" noEditPoints="1" noChangeArrowheads="1" noChangeShapeType="1"/>
              </p:cNvPicPr>
              <p:nvPr/>
            </p:nvPicPr>
            <p:blipFill>
              <a:blip r:embed="rId276"/>
              <a:stretch>
                <a:fillRect/>
              </a:stretch>
            </p:blipFill>
            <p:spPr>
              <a:xfrm>
                <a:off x="193883" y="5965739"/>
                <a:ext cx="69435" cy="133522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571504"/>
          </a:xfrm>
        </p:spPr>
        <p:txBody>
          <a:bodyPr>
            <a:noAutofit/>
          </a:bodyPr>
          <a:lstStyle/>
          <a:p>
            <a:r>
              <a:rPr lang="es-MX" sz="2400" b="1" dirty="0" smtClean="0"/>
              <a:t/>
            </a:r>
            <a:br>
              <a:rPr lang="es-MX" sz="2400" b="1" dirty="0" smtClean="0"/>
            </a:br>
            <a:r>
              <a:rPr lang="es-MX" sz="2400" b="1" dirty="0" smtClean="0"/>
              <a:t/>
            </a:r>
            <a:br>
              <a:rPr lang="es-MX" sz="2400" b="1" dirty="0" smtClean="0"/>
            </a:br>
            <a:r>
              <a:rPr lang="es-MX" sz="2400" b="1" dirty="0" smtClean="0"/>
              <a:t/>
            </a:r>
            <a:br>
              <a:rPr lang="es-MX" sz="2400" b="1" dirty="0" smtClean="0"/>
            </a:br>
            <a:r>
              <a:rPr lang="es-MX" sz="2400" b="1" dirty="0" smtClean="0"/>
              <a:t/>
            </a:r>
            <a:br>
              <a:rPr lang="es-MX" sz="2400" b="1" dirty="0" smtClean="0"/>
            </a:br>
            <a:r>
              <a:rPr lang="es-MX" sz="2400" b="1" dirty="0" smtClean="0"/>
              <a:t>	</a:t>
            </a:r>
            <a:br>
              <a:rPr lang="es-MX" sz="2400" b="1" dirty="0" smtClean="0"/>
            </a:br>
            <a:r>
              <a:rPr lang="es-MX" sz="2400" b="1" dirty="0" smtClean="0"/>
              <a:t/>
            </a:r>
            <a:br>
              <a:rPr lang="es-MX" sz="2400" b="1" dirty="0" smtClean="0"/>
            </a:br>
            <a:r>
              <a:rPr lang="es-MX" sz="2400" b="1" dirty="0" smtClean="0"/>
              <a:t/>
            </a:r>
            <a:br>
              <a:rPr lang="es-MX" sz="2400" b="1" dirty="0" smtClean="0"/>
            </a:br>
            <a:endParaRPr lang="es-ES" sz="2400" b="1" dirty="0" smtClean="0">
              <a:solidFill>
                <a:schemeClr val="accent5">
                  <a:lumMod val="40000"/>
                  <a:lumOff val="60000"/>
                </a:schemeClr>
              </a:solidFill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000108"/>
            <a:ext cx="8358245" cy="5572164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6</a:t>
            </a:fld>
            <a:endParaRPr lang="es-ES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4282" y="2714620"/>
            <a:ext cx="8667750" cy="1857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472" y="4643446"/>
            <a:ext cx="8334375" cy="1838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lum bright="20000" contrast="10000"/>
          </a:blip>
          <a:srcRect/>
          <a:stretch>
            <a:fillRect/>
          </a:stretch>
        </p:blipFill>
        <p:spPr bwMode="auto">
          <a:xfrm>
            <a:off x="285720" y="928670"/>
            <a:ext cx="8614652" cy="157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7 Rectángulo"/>
          <p:cNvSpPr/>
          <p:nvPr/>
        </p:nvSpPr>
        <p:spPr>
          <a:xfrm>
            <a:off x="642910" y="142852"/>
            <a:ext cx="80724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000" b="1" dirty="0" smtClean="0">
                <a:latin typeface="Arial" charset="0"/>
                <a:cs typeface="Arial" charset="0"/>
              </a:rPr>
              <a:t>DESCRIPCION GENERAL DEL 8086 y 8088</a:t>
            </a:r>
            <a:endParaRPr lang="es-MX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285720" y="142852"/>
            <a:ext cx="8643998" cy="428628"/>
          </a:xfrm>
        </p:spPr>
        <p:txBody>
          <a:bodyPr>
            <a:noAutofit/>
          </a:bodyPr>
          <a:lstStyle/>
          <a:p>
            <a:r>
              <a:rPr lang="es-ES" sz="2000" b="1" dirty="0" smtClean="0">
                <a:latin typeface="Arial" charset="0"/>
                <a:cs typeface="Arial" charset="0"/>
              </a:rPr>
              <a:t>DESCRIPCION GENERAL DEL 8086 y 8088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7</a:t>
            </a:fld>
            <a:endParaRPr lang="es-ES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lum bright="10000" contrast="10000"/>
          </a:blip>
          <a:srcRect/>
          <a:stretch>
            <a:fillRect/>
          </a:stretch>
        </p:blipFill>
        <p:spPr bwMode="auto">
          <a:xfrm>
            <a:off x="714348" y="571480"/>
            <a:ext cx="7786742" cy="5946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1143008"/>
          </a:xfrm>
        </p:spPr>
        <p:txBody>
          <a:bodyPr>
            <a:noAutofit/>
          </a:bodyPr>
          <a:lstStyle/>
          <a:p>
            <a:endParaRPr lang="es-ES" sz="2400" b="1" dirty="0" smtClean="0">
              <a:latin typeface="Arial" charset="0"/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500174"/>
            <a:ext cx="8358245" cy="5072098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8</a:t>
            </a:fld>
            <a:endParaRPr lang="es-ES"/>
          </a:p>
        </p:txBody>
      </p:sp>
      <p:pic>
        <p:nvPicPr>
          <p:cNvPr id="34819" name="Picture 3"/>
          <p:cNvPicPr>
            <a:picLocks noChangeAspect="1" noChangeArrowheads="1"/>
          </p:cNvPicPr>
          <p:nvPr/>
        </p:nvPicPr>
        <p:blipFill>
          <a:blip r:embed="rId2">
            <a:lum bright="20000"/>
          </a:blip>
          <a:srcRect/>
          <a:stretch>
            <a:fillRect/>
          </a:stretch>
        </p:blipFill>
        <p:spPr bwMode="auto">
          <a:xfrm>
            <a:off x="1571604" y="571480"/>
            <a:ext cx="5875361" cy="58086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4820" name="Picture 4"/>
          <p:cNvPicPr>
            <a:picLocks noChangeAspect="1" noChangeArrowheads="1"/>
          </p:cNvPicPr>
          <p:nvPr/>
        </p:nvPicPr>
        <p:blipFill>
          <a:blip r:embed="rId3">
            <a:lum bright="20000"/>
          </a:blip>
          <a:srcRect/>
          <a:stretch>
            <a:fillRect/>
          </a:stretch>
        </p:blipFill>
        <p:spPr bwMode="auto">
          <a:xfrm>
            <a:off x="214282" y="142852"/>
            <a:ext cx="8929718" cy="556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4821" name="Picture 5"/>
          <p:cNvPicPr>
            <a:picLocks noChangeAspect="1" noChangeArrowheads="1"/>
          </p:cNvPicPr>
          <p:nvPr/>
        </p:nvPicPr>
        <p:blipFill>
          <a:blip r:embed="rId4">
            <a:lum bright="40000" contrast="-10000"/>
          </a:blip>
          <a:srcRect/>
          <a:stretch>
            <a:fillRect/>
          </a:stretch>
        </p:blipFill>
        <p:spPr bwMode="auto">
          <a:xfrm>
            <a:off x="1071538" y="6406991"/>
            <a:ext cx="6786610" cy="451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ctrTitle"/>
          </p:nvPr>
        </p:nvSpPr>
        <p:spPr>
          <a:xfrm>
            <a:off x="1500166" y="142852"/>
            <a:ext cx="6000792" cy="571504"/>
          </a:xfrm>
        </p:spPr>
        <p:txBody>
          <a:bodyPr>
            <a:noAutofit/>
          </a:bodyPr>
          <a:lstStyle/>
          <a:p>
            <a:endParaRPr lang="es-ES" sz="2400" b="1" dirty="0" smtClean="0">
              <a:solidFill>
                <a:schemeClr val="accent5">
                  <a:lumMod val="40000"/>
                  <a:lumOff val="60000"/>
                </a:schemeClr>
              </a:solidFill>
              <a:cs typeface="Arial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28596" y="1000108"/>
            <a:ext cx="8358245" cy="5572164"/>
          </a:xfrm>
        </p:spPr>
        <p:txBody>
          <a:bodyPr/>
          <a:lstStyle/>
          <a:p>
            <a:pPr>
              <a:defRPr/>
            </a:pPr>
            <a:endParaRPr lang="es-MX" sz="24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MX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>
              <a:defRPr/>
            </a:pP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2066F-8D86-4FF9-9318-388B6D08769F}" type="slidenum">
              <a:rPr lang="es-ES" smtClean="0"/>
              <a:pPr/>
              <a:t>9</a:t>
            </a:fld>
            <a:endParaRPr lang="es-ES"/>
          </a:p>
        </p:txBody>
      </p:sp>
      <p:pic>
        <p:nvPicPr>
          <p:cNvPr id="36866" name="Picture 2" descr="G:\2021\2° Semestre\CLASES\Org Comput  (5°A- LITC)\Pics\IMG_0855.JPG"/>
          <p:cNvPicPr>
            <a:picLocks noChangeAspect="1" noChangeArrowheads="1"/>
          </p:cNvPicPr>
          <p:nvPr/>
        </p:nvPicPr>
        <p:blipFill>
          <a:blip r:embed="rId2">
            <a:lum bright="20000"/>
          </a:blip>
          <a:srcRect/>
          <a:stretch>
            <a:fillRect/>
          </a:stretch>
        </p:blipFill>
        <p:spPr bwMode="auto">
          <a:xfrm>
            <a:off x="1571604" y="285728"/>
            <a:ext cx="6323010" cy="631850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6174</TotalTime>
  <Words>113</Words>
  <Application>Microsoft Office PowerPoint</Application>
  <PresentationFormat>Presentación en pantalla (4:3)</PresentationFormat>
  <Paragraphs>72</Paragraphs>
  <Slides>25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8" baseType="lpstr">
      <vt:lpstr>Arial</vt:lpstr>
      <vt:lpstr>Calibri</vt:lpstr>
      <vt:lpstr>Tema de Office</vt:lpstr>
      <vt:lpstr>  LENGUAJE ENSAMBLADOR   (4°B-ISC)  </vt:lpstr>
      <vt:lpstr>Presentación de PowerPoint</vt:lpstr>
      <vt:lpstr>EJERCICIOS Y NOTAS:</vt:lpstr>
      <vt:lpstr>Presentación de PowerPoint</vt:lpstr>
      <vt:lpstr>Chip CPU Intel 8086 y su diagrama a bloques</vt:lpstr>
      <vt:lpstr>        </vt:lpstr>
      <vt:lpstr>DESCRIPCION GENERAL DEL 8086 y 8088</vt:lpstr>
      <vt:lpstr>Presentación de PowerPoint</vt:lpstr>
      <vt:lpstr>Presentación de PowerPoint</vt:lpstr>
      <vt:lpstr>Presentación de PowerPoint</vt:lpstr>
      <vt:lpstr>NOMBRES E INICIALES DE LOS  REGISTROS DEL 8086 EN INGLES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EJERCICIOS Y NOTAS:</vt:lpstr>
      <vt:lpstr>Presentación de PowerPoint</vt:lpstr>
      <vt:lpstr>Presentación de PowerPoint</vt:lpstr>
      <vt:lpstr>Chip CPU Intel 8086 y su diagrama a bloques</vt:lpstr>
      <vt:lpstr>REGISTROS DE LA UNIDAD DE EJECUCIÓN DE INSTRUCCIONES (EU).</vt:lpstr>
      <vt:lpstr>REGISTROS DE LA UNIDAD DE EJECUCIÓN DE INSTRUCCIONES (EU).</vt:lpstr>
      <vt:lpstr>EJERCICIOS Y NOTAS:</vt:lpstr>
      <vt:lpstr>Presentación de PowerPoint</vt:lpstr>
    </vt:vector>
  </TitlesOfParts>
  <Company>Universidad Autonoma de Aguascalientes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Ing. Armando Alvarez</dc:creator>
  <cp:lastModifiedBy>Armardo</cp:lastModifiedBy>
  <cp:revision>684</cp:revision>
  <dcterms:created xsi:type="dcterms:W3CDTF">2012-05-02T17:50:05Z</dcterms:created>
  <dcterms:modified xsi:type="dcterms:W3CDTF">2024-08-26T18:38:10Z</dcterms:modified>
</cp:coreProperties>
</file>

<file path=docProps/thumbnail.jpeg>
</file>